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58" r:id="rId1"/>
  </p:sldMasterIdLst>
  <p:notesMasterIdLst>
    <p:notesMasterId r:id="rId5"/>
  </p:notesMasterIdLst>
  <p:sldIdLst>
    <p:sldId id="256" r:id="rId2"/>
    <p:sldId id="257" r:id="rId3"/>
    <p:sldId id="258" r:id="rId4"/>
  </p:sldIdLst>
  <p:sldSz cx="14630400" cy="8229600"/>
  <p:notesSz cx="8229600" cy="14630400"/>
  <p:embeddedFontLst>
    <p:embeddedFont>
      <p:font typeface="Bookman Old Style" panose="02050604050505020204" pitchFamily="18" charset="0"/>
      <p:regular r:id="rId6"/>
      <p:bold r:id="rId7"/>
      <p:italic r:id="rId8"/>
      <p:boldItalic r:id="rId9"/>
    </p:embeddedFont>
    <p:embeddedFont>
      <p:font typeface="Nunito Light" pitchFamily="2" charset="0"/>
      <p:regular r:id="rId10"/>
    </p:embeddedFont>
    <p:embeddedFont>
      <p:font typeface="Nunito Semi Bold" panose="020B0604020202020204" charset="0"/>
      <p:regular r:id="rId11"/>
    </p:embeddedFont>
    <p:embeddedFont>
      <p:font typeface="PT Sans" panose="020B0503020203020204" pitchFamily="34" charset="0"/>
      <p:regular r:id="rId12"/>
      <p:bold r:id="rId13"/>
      <p:italic r:id="rId14"/>
    </p:embeddedFont>
    <p:embeddedFont>
      <p:font typeface="Rockwell" panose="02060603020205020403" pitchFamily="18" charset="0"/>
      <p:regular r:id="rId15"/>
      <p:bold r:id="rId16"/>
      <p:italic r:id="rId17"/>
      <p:boldItalic r:id="rId18"/>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64" d="100"/>
          <a:sy n="64" d="100"/>
        </p:scale>
        <p:origin x="648"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3.fntdata"/><Relationship Id="rId13" Type="http://schemas.openxmlformats.org/officeDocument/2006/relationships/font" Target="fonts/font8.fntdata"/><Relationship Id="rId18" Type="http://schemas.openxmlformats.org/officeDocument/2006/relationships/font" Target="fonts/font13.fnt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font" Target="fonts/font2.fntdata"/><Relationship Id="rId12" Type="http://schemas.openxmlformats.org/officeDocument/2006/relationships/font" Target="fonts/font7.fntdata"/><Relationship Id="rId17" Type="http://schemas.openxmlformats.org/officeDocument/2006/relationships/font" Target="fonts/font12.fntdata"/><Relationship Id="rId2" Type="http://schemas.openxmlformats.org/officeDocument/2006/relationships/slide" Target="slides/slide1.xml"/><Relationship Id="rId16" Type="http://schemas.openxmlformats.org/officeDocument/2006/relationships/font" Target="fonts/font11.fntdata"/><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font" Target="fonts/font1.fntdata"/><Relationship Id="rId11" Type="http://schemas.openxmlformats.org/officeDocument/2006/relationships/font" Target="fonts/font6.fntdata"/><Relationship Id="rId5" Type="http://schemas.openxmlformats.org/officeDocument/2006/relationships/notesMaster" Target="notesMasters/notesMaster1.xml"/><Relationship Id="rId15" Type="http://schemas.openxmlformats.org/officeDocument/2006/relationships/font" Target="fonts/font10.fntdata"/><Relationship Id="rId10" Type="http://schemas.openxmlformats.org/officeDocument/2006/relationships/font" Target="fonts/font5.fntdata"/><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font" Target="fonts/font4.fntdata"/><Relationship Id="rId14" Type="http://schemas.openxmlformats.org/officeDocument/2006/relationships/font" Target="fonts/font9.fntdata"/><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937774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1914323" y="1346836"/>
            <a:ext cx="10801754" cy="2865120"/>
          </a:xfrm>
        </p:spPr>
        <p:txBody>
          <a:bodyPr anchor="b">
            <a:normAutofit/>
          </a:bodyPr>
          <a:lstStyle>
            <a:lvl1pPr algn="ctr">
              <a:defRPr sz="5760"/>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914323" y="4322446"/>
            <a:ext cx="10801754" cy="1986914"/>
          </a:xfrm>
        </p:spPr>
        <p:txBody>
          <a:bodyPr/>
          <a:lstStyle>
            <a:lvl1pPr marL="0" indent="0" algn="ctr">
              <a:buNone/>
              <a:defRPr sz="2880"/>
            </a:lvl1pPr>
            <a:lvl2pPr marL="548640" indent="0" algn="ctr">
              <a:buNone/>
              <a:defRPr sz="2400"/>
            </a:lvl2pPr>
            <a:lvl3pPr marL="1097280" indent="0" algn="ctr">
              <a:buNone/>
              <a:defRPr sz="2160"/>
            </a:lvl3pPr>
            <a:lvl4pPr marL="1645920" indent="0" algn="ctr">
              <a:buNone/>
              <a:defRPr sz="1920"/>
            </a:lvl4pPr>
            <a:lvl5pPr marL="2194560" indent="0" algn="ctr">
              <a:buNone/>
              <a:defRPr sz="1920"/>
            </a:lvl5pPr>
            <a:lvl6pPr marL="2743200" indent="0" algn="ctr">
              <a:buNone/>
              <a:defRPr sz="1920"/>
            </a:lvl6pPr>
            <a:lvl7pPr marL="3291840" indent="0" algn="ctr">
              <a:buNone/>
              <a:defRPr sz="1920"/>
            </a:lvl7pPr>
            <a:lvl8pPr marL="3840480" indent="0" algn="ctr">
              <a:buNone/>
              <a:defRPr sz="1920"/>
            </a:lvl8pPr>
            <a:lvl9pPr marL="4389120" indent="0" algn="ctr">
              <a:buNone/>
              <a:defRPr sz="1920"/>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9/5/2025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‹Nº›</a:t>
            </a:fld>
            <a:endParaRPr lang="en-US" dirty="0"/>
          </a:p>
        </p:txBody>
      </p:sp>
    </p:spTree>
    <p:extLst>
      <p:ext uri="{BB962C8B-B14F-4D97-AF65-F5344CB8AC3E}">
        <p14:creationId xmlns:p14="http://schemas.microsoft.com/office/powerpoint/2010/main" val="3001758454"/>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n panorámic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096567" y="5147247"/>
            <a:ext cx="12441077" cy="983226"/>
          </a:xfrm>
        </p:spPr>
        <p:txBody>
          <a:bodyPr anchor="b">
            <a:normAutofit/>
          </a:bodyPr>
          <a:lstStyle>
            <a:lvl1pPr>
              <a:defRPr sz="336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1096567" y="745586"/>
            <a:ext cx="12441077" cy="4055682"/>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840"/>
            </a:lvl1pPr>
            <a:lvl2pPr marL="548640" indent="0">
              <a:buNone/>
              <a:defRPr sz="3360"/>
            </a:lvl2pPr>
            <a:lvl3pPr marL="1097280" indent="0">
              <a:buNone/>
              <a:defRPr sz="2880"/>
            </a:lvl3pPr>
            <a:lvl4pPr marL="1645920" indent="0">
              <a:buNone/>
              <a:defRPr sz="2400"/>
            </a:lvl4pPr>
            <a:lvl5pPr marL="2194560" indent="0">
              <a:buNone/>
              <a:defRPr sz="2400"/>
            </a:lvl5pPr>
            <a:lvl6pPr marL="2743200" indent="0">
              <a:buNone/>
              <a:defRPr sz="2400"/>
            </a:lvl6pPr>
            <a:lvl7pPr marL="3291840" indent="0">
              <a:buNone/>
              <a:defRPr sz="2400"/>
            </a:lvl7pPr>
            <a:lvl8pPr marL="3840480" indent="0">
              <a:buNone/>
              <a:defRPr sz="2400"/>
            </a:lvl8pPr>
            <a:lvl9pPr marL="4389120" indent="0">
              <a:buNone/>
              <a:defRPr sz="24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1096554" y="6130474"/>
            <a:ext cx="12439198" cy="818966"/>
          </a:xfrm>
        </p:spPr>
        <p:txBody>
          <a:bodyPr>
            <a:normAutofit/>
          </a:bodyPr>
          <a:lstStyle>
            <a:lvl1pPr marL="0" indent="0" algn="ctr">
              <a:buNone/>
              <a:defRPr sz="216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48A87A34-81AB-432B-8DAE-1953F412C126}" type="datetimeFigureOut">
              <a:rPr lang="en-US" dirty="0"/>
              <a:t>9/5/2025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‹Nº›</a:t>
            </a:fld>
            <a:endParaRPr lang="en-US" dirty="0"/>
          </a:p>
        </p:txBody>
      </p:sp>
    </p:spTree>
    <p:extLst>
      <p:ext uri="{BB962C8B-B14F-4D97-AF65-F5344CB8AC3E}">
        <p14:creationId xmlns:p14="http://schemas.microsoft.com/office/powerpoint/2010/main" val="1600870891"/>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096554" y="731521"/>
            <a:ext cx="12424514" cy="4109831"/>
          </a:xfrm>
        </p:spPr>
        <p:txBody>
          <a:bodyPr anchor="ctr"/>
          <a:lstStyle>
            <a:lvl1pPr>
              <a:defRPr sz="3840"/>
            </a:lvl1pPr>
          </a:lstStyle>
          <a:p>
            <a:r>
              <a:rPr lang="es-ES"/>
              <a:t>Haga clic para modificar el estilo de título del patrón</a:t>
            </a:r>
            <a:endParaRPr lang="en-US" dirty="0"/>
          </a:p>
        </p:txBody>
      </p:sp>
      <p:sp>
        <p:nvSpPr>
          <p:cNvPr id="4" name="Text Placeholder 3"/>
          <p:cNvSpPr>
            <a:spLocks noGrp="1"/>
          </p:cNvSpPr>
          <p:nvPr>
            <p:ph type="body" sz="half" idx="2"/>
          </p:nvPr>
        </p:nvSpPr>
        <p:spPr>
          <a:xfrm>
            <a:off x="1096555" y="5045784"/>
            <a:ext cx="12424513" cy="1910623"/>
          </a:xfrm>
        </p:spPr>
        <p:txBody>
          <a:bodyPr anchor="ctr"/>
          <a:lstStyle>
            <a:lvl1pPr marL="0" indent="0" algn="ctr">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48A87A34-81AB-432B-8DAE-1953F412C126}" type="datetimeFigureOut">
              <a:rPr lang="en-US" dirty="0"/>
              <a:t>9/5/2025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‹Nº›</a:t>
            </a:fld>
            <a:endParaRPr lang="en-US" dirty="0"/>
          </a:p>
        </p:txBody>
      </p:sp>
    </p:spTree>
    <p:extLst>
      <p:ext uri="{BB962C8B-B14F-4D97-AF65-F5344CB8AC3E}">
        <p14:creationId xmlns:p14="http://schemas.microsoft.com/office/powerpoint/2010/main" val="292794455"/>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735455" y="731520"/>
            <a:ext cx="11163302" cy="3591485"/>
          </a:xfrm>
        </p:spPr>
        <p:txBody>
          <a:bodyPr anchor="ctr"/>
          <a:lstStyle>
            <a:lvl1pPr>
              <a:defRPr sz="3840"/>
            </a:lvl1pPr>
          </a:lstStyle>
          <a:p>
            <a:r>
              <a:rPr lang="es-ES"/>
              <a:t>Haga clic para modificar el estilo de título del patrón</a:t>
            </a:r>
            <a:endParaRPr lang="en-US" dirty="0"/>
          </a:p>
        </p:txBody>
      </p:sp>
      <p:sp>
        <p:nvSpPr>
          <p:cNvPr id="12" name="Text Placeholder 3"/>
          <p:cNvSpPr>
            <a:spLocks noGrp="1"/>
          </p:cNvSpPr>
          <p:nvPr>
            <p:ph type="body" sz="half" idx="13"/>
          </p:nvPr>
        </p:nvSpPr>
        <p:spPr>
          <a:xfrm>
            <a:off x="2064773" y="4332039"/>
            <a:ext cx="10502759" cy="512174"/>
          </a:xfrm>
        </p:spPr>
        <p:txBody>
          <a:bodyPr anchor="t">
            <a:normAutofit/>
          </a:bodyPr>
          <a:lstStyle>
            <a:lvl1pPr marL="0" indent="0" algn="r">
              <a:buNone/>
              <a:defRPr sz="168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s-ES"/>
              <a:t>Haga clic para modificar los estilos de texto del patrón</a:t>
            </a:r>
          </a:p>
        </p:txBody>
      </p:sp>
      <p:sp>
        <p:nvSpPr>
          <p:cNvPr id="4" name="Text Placeholder 3"/>
          <p:cNvSpPr>
            <a:spLocks noGrp="1"/>
          </p:cNvSpPr>
          <p:nvPr>
            <p:ph type="body" sz="half" idx="2"/>
          </p:nvPr>
        </p:nvSpPr>
        <p:spPr>
          <a:xfrm>
            <a:off x="1096553" y="5045785"/>
            <a:ext cx="12424514" cy="1903656"/>
          </a:xfrm>
        </p:spPr>
        <p:txBody>
          <a:bodyPr anchor="ctr">
            <a:normAutofit/>
          </a:bodyPr>
          <a:lstStyle>
            <a:lvl1pPr marL="0" indent="0" algn="ctr">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48A87A34-81AB-432B-8DAE-1953F412C126}" type="datetimeFigureOut">
              <a:rPr lang="en-US" dirty="0"/>
              <a:t>9/5/2025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‹Nº›</a:t>
            </a:fld>
            <a:endParaRPr lang="en-US" dirty="0"/>
          </a:p>
        </p:txBody>
      </p:sp>
      <p:sp>
        <p:nvSpPr>
          <p:cNvPr id="11" name="TextBox 10"/>
          <p:cNvSpPr txBox="1"/>
          <p:nvPr/>
        </p:nvSpPr>
        <p:spPr>
          <a:xfrm>
            <a:off x="1003934" y="882289"/>
            <a:ext cx="731520" cy="701731"/>
          </a:xfrm>
          <a:prstGeom prst="rect">
            <a:avLst/>
          </a:prstGeom>
        </p:spPr>
        <p:txBody>
          <a:bodyPr vert="horz" lIns="109728" tIns="54864" rIns="109728" bIns="54864"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9600" dirty="0">
                <a:solidFill>
                  <a:schemeClr val="tx1"/>
                </a:solidFill>
                <a:effectLst/>
              </a:rPr>
              <a:t>“</a:t>
            </a:r>
          </a:p>
        </p:txBody>
      </p:sp>
      <p:sp>
        <p:nvSpPr>
          <p:cNvPr id="13" name="TextBox 12"/>
          <p:cNvSpPr txBox="1"/>
          <p:nvPr/>
        </p:nvSpPr>
        <p:spPr>
          <a:xfrm>
            <a:off x="12789547" y="3566512"/>
            <a:ext cx="731520" cy="701731"/>
          </a:xfrm>
          <a:prstGeom prst="rect">
            <a:avLst/>
          </a:prstGeom>
        </p:spPr>
        <p:txBody>
          <a:bodyPr vert="horz" lIns="109728" tIns="54864" rIns="109728" bIns="54864"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9600" dirty="0">
                <a:solidFill>
                  <a:schemeClr val="tx1"/>
                </a:solidFill>
                <a:effectLst/>
              </a:rPr>
              <a:t>”</a:t>
            </a:r>
          </a:p>
        </p:txBody>
      </p:sp>
    </p:spTree>
    <p:extLst>
      <p:ext uri="{BB962C8B-B14F-4D97-AF65-F5344CB8AC3E}">
        <p14:creationId xmlns:p14="http://schemas.microsoft.com/office/powerpoint/2010/main" val="2095238369"/>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1096568" y="2552331"/>
            <a:ext cx="12426392" cy="3014202"/>
          </a:xfrm>
        </p:spPr>
        <p:txBody>
          <a:bodyPr anchor="b"/>
          <a:lstStyle>
            <a:lvl1pPr>
              <a:defRPr sz="3840"/>
            </a:lvl1pPr>
          </a:lstStyle>
          <a:p>
            <a:r>
              <a:rPr lang="es-ES"/>
              <a:t>Haga clic para modificar el estilo de título del patrón</a:t>
            </a:r>
            <a:endParaRPr lang="en-US" dirty="0"/>
          </a:p>
        </p:txBody>
      </p:sp>
      <p:sp>
        <p:nvSpPr>
          <p:cNvPr id="4" name="Text Placeholder 3"/>
          <p:cNvSpPr>
            <a:spLocks noGrp="1"/>
          </p:cNvSpPr>
          <p:nvPr>
            <p:ph type="body" sz="half" idx="2"/>
          </p:nvPr>
        </p:nvSpPr>
        <p:spPr>
          <a:xfrm>
            <a:off x="1096553" y="5580667"/>
            <a:ext cx="12424516" cy="1368773"/>
          </a:xfrm>
        </p:spPr>
        <p:txBody>
          <a:bodyPr anchor="t"/>
          <a:lstStyle>
            <a:lvl1pPr marL="0" indent="0" algn="ctr">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48A87A34-81AB-432B-8DAE-1953F412C126}" type="datetimeFigureOut">
              <a:rPr lang="en-US" dirty="0"/>
              <a:t>9/5/2025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‹Nº›</a:t>
            </a:fld>
            <a:endParaRPr lang="en-US" dirty="0"/>
          </a:p>
        </p:txBody>
      </p:sp>
    </p:spTree>
    <p:extLst>
      <p:ext uri="{BB962C8B-B14F-4D97-AF65-F5344CB8AC3E}">
        <p14:creationId xmlns:p14="http://schemas.microsoft.com/office/powerpoint/2010/main" val="2030693150"/>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olumna 3">
    <p:spTree>
      <p:nvGrpSpPr>
        <p:cNvPr id="1" name=""/>
        <p:cNvGrpSpPr/>
        <p:nvPr/>
      </p:nvGrpSpPr>
      <p:grpSpPr>
        <a:xfrm>
          <a:off x="0" y="0"/>
          <a:ext cx="0" cy="0"/>
          <a:chOff x="0" y="0"/>
          <a:chExt cx="0" cy="0"/>
        </a:xfrm>
      </p:grpSpPr>
      <p:sp>
        <p:nvSpPr>
          <p:cNvPr id="15" name="Title 1"/>
          <p:cNvSpPr>
            <a:spLocks noGrp="1"/>
          </p:cNvSpPr>
          <p:nvPr>
            <p:ph type="title"/>
          </p:nvPr>
        </p:nvSpPr>
        <p:spPr>
          <a:xfrm>
            <a:off x="1096553" y="731520"/>
            <a:ext cx="12424514" cy="1590676"/>
          </a:xfrm>
        </p:spPr>
        <p:txBody>
          <a:bodyPr/>
          <a:lstStyle/>
          <a:p>
            <a:r>
              <a:rPr lang="es-ES"/>
              <a:t>Haga clic para modificar el estilo de título del patrón</a:t>
            </a:r>
            <a:endParaRPr lang="en-US" dirty="0"/>
          </a:p>
        </p:txBody>
      </p:sp>
      <p:sp>
        <p:nvSpPr>
          <p:cNvPr id="7" name="Text Placeholder 2"/>
          <p:cNvSpPr>
            <a:spLocks noGrp="1"/>
          </p:cNvSpPr>
          <p:nvPr>
            <p:ph type="body" idx="1"/>
          </p:nvPr>
        </p:nvSpPr>
        <p:spPr>
          <a:xfrm>
            <a:off x="1096553" y="2505983"/>
            <a:ext cx="3958747" cy="987966"/>
          </a:xfrm>
        </p:spPr>
        <p:txBody>
          <a:bodyPr anchor="b">
            <a:noAutofit/>
          </a:bodyPr>
          <a:lstStyle>
            <a:lvl1pPr marL="0" indent="0" algn="ctr">
              <a:lnSpc>
                <a:spcPct val="100000"/>
              </a:lnSpc>
              <a:buNone/>
              <a:defRPr sz="2880" b="0">
                <a:solidFill>
                  <a:schemeClr val="tx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s-ES"/>
              <a:t>Haga clic para modificar los estilos de texto del patrón</a:t>
            </a:r>
          </a:p>
        </p:txBody>
      </p:sp>
      <p:sp>
        <p:nvSpPr>
          <p:cNvPr id="8" name="Text Placeholder 3"/>
          <p:cNvSpPr>
            <a:spLocks noGrp="1"/>
          </p:cNvSpPr>
          <p:nvPr>
            <p:ph type="body" sz="half" idx="15"/>
          </p:nvPr>
        </p:nvSpPr>
        <p:spPr>
          <a:xfrm>
            <a:off x="1096553" y="3493949"/>
            <a:ext cx="3958747" cy="3455491"/>
          </a:xfrm>
        </p:spPr>
        <p:txBody>
          <a:bodyPr anchor="t">
            <a:normAutofit/>
          </a:bodyPr>
          <a:lstStyle>
            <a:lvl1pPr marL="0" indent="0" algn="ctr">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s-ES"/>
              <a:t>Haga clic para modificar los estilos de texto del patrón</a:t>
            </a:r>
          </a:p>
        </p:txBody>
      </p:sp>
      <p:sp>
        <p:nvSpPr>
          <p:cNvPr id="9" name="Text Placeholder 4"/>
          <p:cNvSpPr>
            <a:spLocks noGrp="1"/>
          </p:cNvSpPr>
          <p:nvPr>
            <p:ph type="body" sz="quarter" idx="3"/>
          </p:nvPr>
        </p:nvSpPr>
        <p:spPr>
          <a:xfrm>
            <a:off x="5333853" y="2505984"/>
            <a:ext cx="3958270" cy="987965"/>
          </a:xfrm>
        </p:spPr>
        <p:txBody>
          <a:bodyPr anchor="b">
            <a:noAutofit/>
          </a:bodyPr>
          <a:lstStyle>
            <a:lvl1pPr marL="0" indent="0" algn="ctr">
              <a:lnSpc>
                <a:spcPct val="100000"/>
              </a:lnSpc>
              <a:buNone/>
              <a:defRPr sz="2880" b="0">
                <a:solidFill>
                  <a:schemeClr val="tx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s-ES"/>
              <a:t>Haga clic para modificar los estilos de texto del patrón</a:t>
            </a:r>
          </a:p>
        </p:txBody>
      </p:sp>
      <p:sp>
        <p:nvSpPr>
          <p:cNvPr id="10" name="Text Placeholder 3"/>
          <p:cNvSpPr>
            <a:spLocks noGrp="1"/>
          </p:cNvSpPr>
          <p:nvPr>
            <p:ph type="body" sz="half" idx="16"/>
          </p:nvPr>
        </p:nvSpPr>
        <p:spPr>
          <a:xfrm>
            <a:off x="5333854" y="3493949"/>
            <a:ext cx="3959785" cy="3455491"/>
          </a:xfrm>
        </p:spPr>
        <p:txBody>
          <a:bodyPr anchor="t">
            <a:normAutofit/>
          </a:bodyPr>
          <a:lstStyle>
            <a:lvl1pPr marL="0" indent="0" algn="ctr">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s-ES"/>
              <a:t>Haga clic para modificar los estilos de texto del patrón</a:t>
            </a:r>
          </a:p>
        </p:txBody>
      </p:sp>
      <p:sp>
        <p:nvSpPr>
          <p:cNvPr id="11" name="Text Placeholder 4"/>
          <p:cNvSpPr>
            <a:spLocks noGrp="1"/>
          </p:cNvSpPr>
          <p:nvPr>
            <p:ph type="body" sz="quarter" idx="13"/>
          </p:nvPr>
        </p:nvSpPr>
        <p:spPr>
          <a:xfrm>
            <a:off x="9567958" y="2505984"/>
            <a:ext cx="3949453" cy="987965"/>
          </a:xfrm>
        </p:spPr>
        <p:txBody>
          <a:bodyPr anchor="b">
            <a:noAutofit/>
          </a:bodyPr>
          <a:lstStyle>
            <a:lvl1pPr marL="0" indent="0" algn="ctr">
              <a:lnSpc>
                <a:spcPct val="100000"/>
              </a:lnSpc>
              <a:buNone/>
              <a:defRPr sz="2880" b="0">
                <a:solidFill>
                  <a:schemeClr val="tx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s-ES"/>
              <a:t>Haga clic para modificar los estilos de texto del patrón</a:t>
            </a:r>
          </a:p>
        </p:txBody>
      </p:sp>
      <p:sp>
        <p:nvSpPr>
          <p:cNvPr id="12" name="Text Placeholder 3"/>
          <p:cNvSpPr>
            <a:spLocks noGrp="1"/>
          </p:cNvSpPr>
          <p:nvPr>
            <p:ph type="body" sz="half" idx="17"/>
          </p:nvPr>
        </p:nvSpPr>
        <p:spPr>
          <a:xfrm>
            <a:off x="9571616" y="3493949"/>
            <a:ext cx="3949453" cy="3455491"/>
          </a:xfrm>
        </p:spPr>
        <p:txBody>
          <a:bodyPr anchor="t">
            <a:normAutofit/>
          </a:bodyPr>
          <a:lstStyle>
            <a:lvl1pPr marL="0" indent="0" algn="ctr">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s-ES"/>
              <a:t>Haga clic para modificar los estilos de texto del patrón</a:t>
            </a:r>
          </a:p>
        </p:txBody>
      </p:sp>
      <p:sp>
        <p:nvSpPr>
          <p:cNvPr id="3" name="Date Placeholder 2"/>
          <p:cNvSpPr>
            <a:spLocks noGrp="1"/>
          </p:cNvSpPr>
          <p:nvPr>
            <p:ph type="dt" sz="half" idx="10"/>
          </p:nvPr>
        </p:nvSpPr>
        <p:spPr/>
        <p:txBody>
          <a:bodyPr/>
          <a:lstStyle/>
          <a:p>
            <a:fld id="{48A87A34-81AB-432B-8DAE-1953F412C126}" type="datetimeFigureOut">
              <a:rPr lang="en-US" dirty="0"/>
              <a:t>9/5/2025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‹Nº›</a:t>
            </a:fld>
            <a:endParaRPr lang="en-US" dirty="0"/>
          </a:p>
        </p:txBody>
      </p:sp>
    </p:spTree>
    <p:extLst>
      <p:ext uri="{BB962C8B-B14F-4D97-AF65-F5344CB8AC3E}">
        <p14:creationId xmlns:p14="http://schemas.microsoft.com/office/powerpoint/2010/main" val="582338358"/>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olumna de imagen 3">
    <p:spTree>
      <p:nvGrpSpPr>
        <p:cNvPr id="1" name=""/>
        <p:cNvGrpSpPr/>
        <p:nvPr/>
      </p:nvGrpSpPr>
      <p:grpSpPr>
        <a:xfrm>
          <a:off x="0" y="0"/>
          <a:ext cx="0" cy="0"/>
          <a:chOff x="0" y="0"/>
          <a:chExt cx="0" cy="0"/>
        </a:xfrm>
      </p:grpSpPr>
      <p:sp>
        <p:nvSpPr>
          <p:cNvPr id="30" name="Title 1"/>
          <p:cNvSpPr>
            <a:spLocks noGrp="1"/>
          </p:cNvSpPr>
          <p:nvPr>
            <p:ph type="title"/>
          </p:nvPr>
        </p:nvSpPr>
        <p:spPr>
          <a:xfrm>
            <a:off x="1096554" y="731520"/>
            <a:ext cx="12424514" cy="1590676"/>
          </a:xfrm>
        </p:spPr>
        <p:txBody>
          <a:bodyPr/>
          <a:lstStyle/>
          <a:p>
            <a:r>
              <a:rPr lang="es-ES"/>
              <a:t>Haga clic para modificar el estilo de título del patrón</a:t>
            </a:r>
            <a:endParaRPr lang="en-US" dirty="0"/>
          </a:p>
        </p:txBody>
      </p:sp>
      <p:sp>
        <p:nvSpPr>
          <p:cNvPr id="19" name="Text Placeholder 2"/>
          <p:cNvSpPr>
            <a:spLocks noGrp="1"/>
          </p:cNvSpPr>
          <p:nvPr>
            <p:ph type="body" idx="1"/>
          </p:nvPr>
        </p:nvSpPr>
        <p:spPr>
          <a:xfrm>
            <a:off x="1096555" y="5035079"/>
            <a:ext cx="3958746" cy="691514"/>
          </a:xfrm>
        </p:spPr>
        <p:txBody>
          <a:bodyPr anchor="b">
            <a:noAutofit/>
          </a:bodyPr>
          <a:lstStyle>
            <a:lvl1pPr marL="0" indent="0" algn="ctr">
              <a:lnSpc>
                <a:spcPct val="100000"/>
              </a:lnSpc>
              <a:buNone/>
              <a:defRPr sz="2400" b="0">
                <a:solidFill>
                  <a:schemeClr val="tx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s-ES"/>
              <a:t>Haga clic para modificar los estilos de texto del patrón</a:t>
            </a:r>
          </a:p>
        </p:txBody>
      </p:sp>
      <p:sp>
        <p:nvSpPr>
          <p:cNvPr id="20" name="Picture Placeholder 2"/>
          <p:cNvSpPr>
            <a:spLocks noGrp="1" noChangeAspect="1"/>
          </p:cNvSpPr>
          <p:nvPr>
            <p:ph type="pic" idx="15"/>
          </p:nvPr>
        </p:nvSpPr>
        <p:spPr>
          <a:xfrm>
            <a:off x="1310424" y="2758784"/>
            <a:ext cx="3528060" cy="18288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920"/>
            </a:lvl1pPr>
            <a:lvl2pPr marL="548640" indent="0">
              <a:buNone/>
              <a:defRPr sz="1920"/>
            </a:lvl2pPr>
            <a:lvl3pPr marL="1097280" indent="0">
              <a:buNone/>
              <a:defRPr sz="192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r>
              <a:rPr lang="es-ES"/>
              <a:t>Haga clic en el icono para agregar una imagen</a:t>
            </a:r>
            <a:endParaRPr lang="en-US" dirty="0"/>
          </a:p>
        </p:txBody>
      </p:sp>
      <p:sp>
        <p:nvSpPr>
          <p:cNvPr id="21" name="Text Placeholder 3"/>
          <p:cNvSpPr>
            <a:spLocks noGrp="1"/>
          </p:cNvSpPr>
          <p:nvPr>
            <p:ph type="body" sz="half" idx="18"/>
          </p:nvPr>
        </p:nvSpPr>
        <p:spPr>
          <a:xfrm>
            <a:off x="1096555" y="5726593"/>
            <a:ext cx="3958746" cy="1222846"/>
          </a:xfrm>
        </p:spPr>
        <p:txBody>
          <a:bodyPr anchor="t">
            <a:normAutofit/>
          </a:bodyPr>
          <a:lstStyle>
            <a:lvl1pPr marL="0" indent="0" algn="ctr">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s-ES"/>
              <a:t>Haga clic para modificar los estilos de texto del patrón</a:t>
            </a:r>
          </a:p>
        </p:txBody>
      </p:sp>
      <p:sp>
        <p:nvSpPr>
          <p:cNvPr id="22" name="Text Placeholder 4"/>
          <p:cNvSpPr>
            <a:spLocks noGrp="1"/>
          </p:cNvSpPr>
          <p:nvPr>
            <p:ph type="body" sz="quarter" idx="3"/>
          </p:nvPr>
        </p:nvSpPr>
        <p:spPr>
          <a:xfrm>
            <a:off x="5331242" y="5035079"/>
            <a:ext cx="3958780" cy="691514"/>
          </a:xfrm>
        </p:spPr>
        <p:txBody>
          <a:bodyPr anchor="b">
            <a:noAutofit/>
          </a:bodyPr>
          <a:lstStyle>
            <a:lvl1pPr marL="0" indent="0" algn="ctr">
              <a:lnSpc>
                <a:spcPct val="100000"/>
              </a:lnSpc>
              <a:buNone/>
              <a:defRPr sz="2400" b="0">
                <a:solidFill>
                  <a:schemeClr val="tx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s-ES"/>
              <a:t>Haga clic para modificar los estilos de texto del patrón</a:t>
            </a:r>
          </a:p>
        </p:txBody>
      </p:sp>
      <p:sp>
        <p:nvSpPr>
          <p:cNvPr id="23" name="Picture Placeholder 2"/>
          <p:cNvSpPr>
            <a:spLocks noGrp="1" noChangeAspect="1"/>
          </p:cNvSpPr>
          <p:nvPr>
            <p:ph type="pic" idx="21"/>
          </p:nvPr>
        </p:nvSpPr>
        <p:spPr>
          <a:xfrm>
            <a:off x="5482796" y="2758784"/>
            <a:ext cx="3516630" cy="18288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920"/>
            </a:lvl1pPr>
            <a:lvl2pPr marL="548640" indent="0">
              <a:buNone/>
              <a:defRPr sz="1920"/>
            </a:lvl2pPr>
            <a:lvl3pPr marL="1097280" indent="0">
              <a:buNone/>
              <a:defRPr sz="192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r>
              <a:rPr lang="es-ES"/>
              <a:t>Haga clic en el icono para agregar una imagen</a:t>
            </a:r>
            <a:endParaRPr lang="en-US" dirty="0"/>
          </a:p>
        </p:txBody>
      </p:sp>
      <p:sp>
        <p:nvSpPr>
          <p:cNvPr id="24" name="Text Placeholder 3"/>
          <p:cNvSpPr>
            <a:spLocks noGrp="1"/>
          </p:cNvSpPr>
          <p:nvPr>
            <p:ph type="body" sz="half" idx="19"/>
          </p:nvPr>
        </p:nvSpPr>
        <p:spPr>
          <a:xfrm>
            <a:off x="5329618" y="5726592"/>
            <a:ext cx="3960403" cy="1222846"/>
          </a:xfrm>
        </p:spPr>
        <p:txBody>
          <a:bodyPr anchor="t">
            <a:normAutofit/>
          </a:bodyPr>
          <a:lstStyle>
            <a:lvl1pPr marL="0" indent="0" algn="ctr">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s-ES"/>
              <a:t>Haga clic para modificar los estilos de texto del patrón</a:t>
            </a:r>
          </a:p>
        </p:txBody>
      </p:sp>
      <p:sp>
        <p:nvSpPr>
          <p:cNvPr id="25" name="Text Placeholder 4"/>
          <p:cNvSpPr>
            <a:spLocks noGrp="1"/>
          </p:cNvSpPr>
          <p:nvPr>
            <p:ph type="body" sz="quarter" idx="13"/>
          </p:nvPr>
        </p:nvSpPr>
        <p:spPr>
          <a:xfrm>
            <a:off x="9568108" y="5035079"/>
            <a:ext cx="3947880" cy="691514"/>
          </a:xfrm>
        </p:spPr>
        <p:txBody>
          <a:bodyPr anchor="b">
            <a:noAutofit/>
          </a:bodyPr>
          <a:lstStyle>
            <a:lvl1pPr marL="0" indent="0" algn="ctr">
              <a:lnSpc>
                <a:spcPct val="100000"/>
              </a:lnSpc>
              <a:buNone/>
              <a:defRPr sz="2400" b="0">
                <a:solidFill>
                  <a:schemeClr val="tx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s-ES"/>
              <a:t>Haga clic para modificar los estilos de texto del patrón</a:t>
            </a:r>
          </a:p>
        </p:txBody>
      </p:sp>
      <p:sp>
        <p:nvSpPr>
          <p:cNvPr id="26" name="Picture Placeholder 2"/>
          <p:cNvSpPr>
            <a:spLocks noGrp="1" noChangeAspect="1"/>
          </p:cNvSpPr>
          <p:nvPr>
            <p:ph type="pic" idx="22"/>
          </p:nvPr>
        </p:nvSpPr>
        <p:spPr>
          <a:xfrm>
            <a:off x="9783364" y="2758784"/>
            <a:ext cx="3518536" cy="18288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920"/>
            </a:lvl1pPr>
            <a:lvl2pPr marL="548640" indent="0">
              <a:buNone/>
              <a:defRPr sz="1920"/>
            </a:lvl2pPr>
            <a:lvl3pPr marL="1097280" indent="0">
              <a:buNone/>
              <a:defRPr sz="192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r>
              <a:rPr lang="es-ES"/>
              <a:t>Haga clic en el icono para agregar una imagen</a:t>
            </a:r>
            <a:endParaRPr lang="en-US" dirty="0"/>
          </a:p>
        </p:txBody>
      </p:sp>
      <p:sp>
        <p:nvSpPr>
          <p:cNvPr id="27" name="Text Placeholder 3"/>
          <p:cNvSpPr>
            <a:spLocks noGrp="1"/>
          </p:cNvSpPr>
          <p:nvPr>
            <p:ph type="body" sz="half" idx="20"/>
          </p:nvPr>
        </p:nvSpPr>
        <p:spPr>
          <a:xfrm>
            <a:off x="9567957" y="5726594"/>
            <a:ext cx="3953110" cy="1222844"/>
          </a:xfrm>
        </p:spPr>
        <p:txBody>
          <a:bodyPr anchor="t">
            <a:normAutofit/>
          </a:bodyPr>
          <a:lstStyle>
            <a:lvl1pPr marL="0" indent="0" algn="ctr">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s-ES"/>
              <a:t>Haga clic para modificar los estilos de texto del patrón</a:t>
            </a:r>
          </a:p>
        </p:txBody>
      </p:sp>
      <p:sp>
        <p:nvSpPr>
          <p:cNvPr id="3" name="Date Placeholder 2"/>
          <p:cNvSpPr>
            <a:spLocks noGrp="1"/>
          </p:cNvSpPr>
          <p:nvPr>
            <p:ph type="dt" sz="half" idx="10"/>
          </p:nvPr>
        </p:nvSpPr>
        <p:spPr/>
        <p:txBody>
          <a:bodyPr/>
          <a:lstStyle/>
          <a:p>
            <a:fld id="{48A87A34-81AB-432B-8DAE-1953F412C126}" type="datetimeFigureOut">
              <a:rPr lang="en-US" dirty="0"/>
              <a:t>9/5/2025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‹Nº›</a:t>
            </a:fld>
            <a:endParaRPr lang="en-US" dirty="0"/>
          </a:p>
        </p:txBody>
      </p:sp>
    </p:spTree>
    <p:extLst>
      <p:ext uri="{BB962C8B-B14F-4D97-AF65-F5344CB8AC3E}">
        <p14:creationId xmlns:p14="http://schemas.microsoft.com/office/powerpoint/2010/main" val="3510180897"/>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9/5/2025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‹Nº›</a:t>
            </a:fld>
            <a:endParaRPr lang="en-US" dirty="0"/>
          </a:p>
        </p:txBody>
      </p:sp>
    </p:spTree>
    <p:extLst>
      <p:ext uri="{BB962C8B-B14F-4D97-AF65-F5344CB8AC3E}">
        <p14:creationId xmlns:p14="http://schemas.microsoft.com/office/powerpoint/2010/main" val="174672042"/>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469881" y="731520"/>
            <a:ext cx="3051188" cy="6217921"/>
          </a:xfrm>
        </p:spPr>
        <p:txBody>
          <a:bodyPr vert="eaVert"/>
          <a:lstStyle>
            <a:lvl1pPr algn="l">
              <a:defRPr/>
            </a:lvl1p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1096553" y="731520"/>
            <a:ext cx="9190446" cy="6217921"/>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9/5/2025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‹Nº›</a:t>
            </a:fld>
            <a:endParaRPr lang="en-US" dirty="0"/>
          </a:p>
        </p:txBody>
      </p:sp>
    </p:spTree>
    <p:extLst>
      <p:ext uri="{BB962C8B-B14F-4D97-AF65-F5344CB8AC3E}">
        <p14:creationId xmlns:p14="http://schemas.microsoft.com/office/powerpoint/2010/main" val="3422132113"/>
      </p:ext>
    </p:extLst>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Slide 1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08981575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Slide 2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0175079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9/5/2025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‹Nº›</a:t>
            </a:fld>
            <a:endParaRPr lang="en-US" dirty="0"/>
          </a:p>
        </p:txBody>
      </p:sp>
    </p:spTree>
    <p:extLst>
      <p:ext uri="{BB962C8B-B14F-4D97-AF65-F5344CB8AC3E}">
        <p14:creationId xmlns:p14="http://schemas.microsoft.com/office/powerpoint/2010/main" val="2750194777"/>
      </p:ext>
    </p:extLst>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Slide 3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19736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1475093" y="788672"/>
            <a:ext cx="11680214" cy="3423284"/>
          </a:xfrm>
        </p:spPr>
        <p:txBody>
          <a:bodyPr anchor="b">
            <a:normAutofit/>
          </a:bodyPr>
          <a:lstStyle>
            <a:lvl1pPr>
              <a:defRPr sz="408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475093" y="4322446"/>
            <a:ext cx="11680214" cy="1800224"/>
          </a:xfrm>
        </p:spPr>
        <p:txBody>
          <a:bodyPr/>
          <a:lstStyle>
            <a:lvl1pPr marL="0" indent="0" algn="ctr">
              <a:buNone/>
              <a:defRPr sz="2880">
                <a:solidFill>
                  <a:schemeClr val="tx1">
                    <a:tint val="75000"/>
                  </a:schemeClr>
                </a:solidFill>
              </a:defRPr>
            </a:lvl1pPr>
            <a:lvl2pPr marL="548640" indent="0">
              <a:buNone/>
              <a:defRPr sz="2400">
                <a:solidFill>
                  <a:schemeClr val="tx1">
                    <a:tint val="75000"/>
                  </a:schemeClr>
                </a:solidFill>
              </a:defRPr>
            </a:lvl2pPr>
            <a:lvl3pPr marL="1097280" indent="0">
              <a:buNone/>
              <a:defRPr sz="2160">
                <a:solidFill>
                  <a:schemeClr val="tx1">
                    <a:tint val="75000"/>
                  </a:schemeClr>
                </a:solidFill>
              </a:defRPr>
            </a:lvl3pPr>
            <a:lvl4pPr marL="1645920" indent="0">
              <a:buNone/>
              <a:defRPr sz="1920">
                <a:solidFill>
                  <a:schemeClr val="tx1">
                    <a:tint val="75000"/>
                  </a:schemeClr>
                </a:solidFill>
              </a:defRPr>
            </a:lvl4pPr>
            <a:lvl5pPr marL="2194560" indent="0">
              <a:buNone/>
              <a:defRPr sz="1920">
                <a:solidFill>
                  <a:schemeClr val="tx1">
                    <a:tint val="75000"/>
                  </a:schemeClr>
                </a:solidFill>
              </a:defRPr>
            </a:lvl5pPr>
            <a:lvl6pPr marL="2743200" indent="0">
              <a:buNone/>
              <a:defRPr sz="1920">
                <a:solidFill>
                  <a:schemeClr val="tx1">
                    <a:tint val="75000"/>
                  </a:schemeClr>
                </a:solidFill>
              </a:defRPr>
            </a:lvl6pPr>
            <a:lvl7pPr marL="3291840" indent="0">
              <a:buNone/>
              <a:defRPr sz="1920">
                <a:solidFill>
                  <a:schemeClr val="tx1">
                    <a:tint val="75000"/>
                  </a:schemeClr>
                </a:solidFill>
              </a:defRPr>
            </a:lvl7pPr>
            <a:lvl8pPr marL="3840480" indent="0">
              <a:buNone/>
              <a:defRPr sz="1920">
                <a:solidFill>
                  <a:schemeClr val="tx1">
                    <a:tint val="75000"/>
                  </a:schemeClr>
                </a:solidFill>
              </a:defRPr>
            </a:lvl8pPr>
            <a:lvl9pPr marL="4389120" indent="0">
              <a:buNone/>
              <a:defRPr sz="192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48A87A34-81AB-432B-8DAE-1953F412C126}" type="datetimeFigureOut">
              <a:rPr lang="en-US" dirty="0"/>
              <a:t>9/5/2025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‹Nº›</a:t>
            </a:fld>
            <a:endParaRPr lang="en-US" dirty="0"/>
          </a:p>
        </p:txBody>
      </p:sp>
    </p:spTree>
    <p:extLst>
      <p:ext uri="{BB962C8B-B14F-4D97-AF65-F5344CB8AC3E}">
        <p14:creationId xmlns:p14="http://schemas.microsoft.com/office/powerpoint/2010/main" val="506139540"/>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a:xfrm>
            <a:off x="1096555" y="731521"/>
            <a:ext cx="12424513" cy="1591585"/>
          </a:xfrm>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1096554" y="2505984"/>
            <a:ext cx="6127205" cy="4443457"/>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7408084" y="2505984"/>
            <a:ext cx="6112985" cy="4443457"/>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9/5/2025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‹Nº›</a:t>
            </a:fld>
            <a:endParaRPr lang="en-US" dirty="0"/>
          </a:p>
        </p:txBody>
      </p:sp>
    </p:spTree>
    <p:extLst>
      <p:ext uri="{BB962C8B-B14F-4D97-AF65-F5344CB8AC3E}">
        <p14:creationId xmlns:p14="http://schemas.microsoft.com/office/powerpoint/2010/main" val="4046287171"/>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1096555" y="731520"/>
            <a:ext cx="12424513" cy="1590676"/>
          </a:xfrm>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370165" y="2505984"/>
            <a:ext cx="5855039" cy="988694"/>
          </a:xfrm>
        </p:spPr>
        <p:txBody>
          <a:bodyPr anchor="b"/>
          <a:lstStyle>
            <a:lvl1pPr marL="0" indent="0">
              <a:lnSpc>
                <a:spcPct val="100000"/>
              </a:lnSpc>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s-ES"/>
              <a:t>Haga clic para modificar los estilos de texto del patrón</a:t>
            </a:r>
          </a:p>
        </p:txBody>
      </p:sp>
      <p:sp>
        <p:nvSpPr>
          <p:cNvPr id="4" name="Content Placeholder 3"/>
          <p:cNvSpPr>
            <a:spLocks noGrp="1"/>
          </p:cNvSpPr>
          <p:nvPr>
            <p:ph sz="half" idx="2"/>
          </p:nvPr>
        </p:nvSpPr>
        <p:spPr>
          <a:xfrm>
            <a:off x="1096554" y="3494678"/>
            <a:ext cx="6128650" cy="3454762"/>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7682404" y="2505984"/>
            <a:ext cx="5838665" cy="988694"/>
          </a:xfrm>
        </p:spPr>
        <p:txBody>
          <a:bodyPr anchor="b"/>
          <a:lstStyle>
            <a:lvl1pPr marL="0" indent="0">
              <a:lnSpc>
                <a:spcPct val="100000"/>
              </a:lnSpc>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s-ES"/>
              <a:t>Haga clic para modificar los estilos de texto del patrón</a:t>
            </a:r>
          </a:p>
        </p:txBody>
      </p:sp>
      <p:sp>
        <p:nvSpPr>
          <p:cNvPr id="6" name="Content Placeholder 5"/>
          <p:cNvSpPr>
            <a:spLocks noGrp="1"/>
          </p:cNvSpPr>
          <p:nvPr>
            <p:ph sz="quarter" idx="4"/>
          </p:nvPr>
        </p:nvSpPr>
        <p:spPr>
          <a:xfrm>
            <a:off x="7406641" y="3494678"/>
            <a:ext cx="6114428" cy="3454762"/>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9/5/2025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‹Nº›</a:t>
            </a:fld>
            <a:endParaRPr lang="en-US" dirty="0"/>
          </a:p>
        </p:txBody>
      </p:sp>
    </p:spTree>
    <p:extLst>
      <p:ext uri="{BB962C8B-B14F-4D97-AF65-F5344CB8AC3E}">
        <p14:creationId xmlns:p14="http://schemas.microsoft.com/office/powerpoint/2010/main" val="2013788960"/>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9/5/2025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‹Nº›</a:t>
            </a:fld>
            <a:endParaRPr lang="en-US" dirty="0"/>
          </a:p>
        </p:txBody>
      </p:sp>
    </p:spTree>
    <p:extLst>
      <p:ext uri="{BB962C8B-B14F-4D97-AF65-F5344CB8AC3E}">
        <p14:creationId xmlns:p14="http://schemas.microsoft.com/office/powerpoint/2010/main" val="3880892926"/>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9/5/2025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‹Nº›</a:t>
            </a:fld>
            <a:endParaRPr lang="en-US" dirty="0"/>
          </a:p>
        </p:txBody>
      </p:sp>
    </p:spTree>
    <p:extLst>
      <p:ext uri="{BB962C8B-B14F-4D97-AF65-F5344CB8AC3E}">
        <p14:creationId xmlns:p14="http://schemas.microsoft.com/office/powerpoint/2010/main" val="1906290093"/>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100674" y="731520"/>
            <a:ext cx="4718684" cy="2834640"/>
          </a:xfrm>
        </p:spPr>
        <p:txBody>
          <a:bodyPr anchor="b">
            <a:normAutofit/>
          </a:bodyPr>
          <a:lstStyle>
            <a:lvl1pPr>
              <a:defRPr sz="3360"/>
            </a:lvl1pPr>
          </a:lstStyle>
          <a:p>
            <a:r>
              <a:rPr lang="es-ES"/>
              <a:t>Haga clic para modificar el estilo de título del patrón</a:t>
            </a:r>
            <a:endParaRPr lang="en-US" dirty="0"/>
          </a:p>
        </p:txBody>
      </p:sp>
      <p:sp>
        <p:nvSpPr>
          <p:cNvPr id="3" name="Content Placeholder 2"/>
          <p:cNvSpPr>
            <a:spLocks noGrp="1"/>
          </p:cNvSpPr>
          <p:nvPr>
            <p:ph idx="1"/>
          </p:nvPr>
        </p:nvSpPr>
        <p:spPr>
          <a:xfrm>
            <a:off x="6093677" y="731520"/>
            <a:ext cx="7427390" cy="6217920"/>
          </a:xfrm>
        </p:spPr>
        <p:txBody>
          <a:bodyPr anchor="ct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1100674" y="3566161"/>
            <a:ext cx="4718684" cy="3383279"/>
          </a:xfrm>
        </p:spPr>
        <p:txBody>
          <a:bodyPr/>
          <a:lstStyle>
            <a:lvl1pPr marL="0" indent="0" algn="ctr">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48A87A34-81AB-432B-8DAE-1953F412C126}" type="datetimeFigureOut">
              <a:rPr lang="en-US" dirty="0"/>
              <a:t>9/5/2025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‹Nº›</a:t>
            </a:fld>
            <a:endParaRPr lang="en-US" dirty="0"/>
          </a:p>
        </p:txBody>
      </p:sp>
    </p:spTree>
    <p:extLst>
      <p:ext uri="{BB962C8B-B14F-4D97-AF65-F5344CB8AC3E}">
        <p14:creationId xmlns:p14="http://schemas.microsoft.com/office/powerpoint/2010/main" val="1783436666"/>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100673" y="731520"/>
            <a:ext cx="7115728" cy="2834640"/>
          </a:xfrm>
        </p:spPr>
        <p:txBody>
          <a:bodyPr anchor="b">
            <a:normAutofit/>
          </a:bodyPr>
          <a:lstStyle>
            <a:lvl1pPr>
              <a:defRPr sz="384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8909765" y="910657"/>
            <a:ext cx="3906427" cy="5859646"/>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840"/>
            </a:lvl1pPr>
            <a:lvl2pPr marL="548640" indent="0">
              <a:buNone/>
              <a:defRPr sz="3360"/>
            </a:lvl2pPr>
            <a:lvl3pPr marL="1097280" indent="0">
              <a:buNone/>
              <a:defRPr sz="2880"/>
            </a:lvl3pPr>
            <a:lvl4pPr marL="1645920" indent="0">
              <a:buNone/>
              <a:defRPr sz="2400"/>
            </a:lvl4pPr>
            <a:lvl5pPr marL="2194560" indent="0">
              <a:buNone/>
              <a:defRPr sz="2400"/>
            </a:lvl5pPr>
            <a:lvl6pPr marL="2743200" indent="0">
              <a:buNone/>
              <a:defRPr sz="2400"/>
            </a:lvl6pPr>
            <a:lvl7pPr marL="3291840" indent="0">
              <a:buNone/>
              <a:defRPr sz="2400"/>
            </a:lvl7pPr>
            <a:lvl8pPr marL="3840480" indent="0">
              <a:buNone/>
              <a:defRPr sz="2400"/>
            </a:lvl8pPr>
            <a:lvl9pPr marL="4389120" indent="0">
              <a:buNone/>
              <a:defRPr sz="24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1096553" y="3566160"/>
            <a:ext cx="7121940" cy="3383280"/>
          </a:xfrm>
        </p:spPr>
        <p:txBody>
          <a:bodyPr>
            <a:normAutofit/>
          </a:bodyPr>
          <a:lstStyle>
            <a:lvl1pPr marL="0" indent="0" algn="ctr">
              <a:buNone/>
              <a:defRPr sz="216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48A87A34-81AB-432B-8DAE-1953F412C126}" type="datetimeFigureOut">
              <a:rPr lang="en-US" dirty="0"/>
              <a:t>9/5/2025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‹Nº›</a:t>
            </a:fld>
            <a:endParaRPr lang="en-US" dirty="0"/>
          </a:p>
        </p:txBody>
      </p:sp>
    </p:spTree>
    <p:extLst>
      <p:ext uri="{BB962C8B-B14F-4D97-AF65-F5344CB8AC3E}">
        <p14:creationId xmlns:p14="http://schemas.microsoft.com/office/powerpoint/2010/main" val="3856152186"/>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96555" y="731521"/>
            <a:ext cx="12424513" cy="1591585"/>
          </a:xfrm>
          <a:prstGeom prst="rect">
            <a:avLst/>
          </a:prstGeom>
        </p:spPr>
        <p:txBody>
          <a:bodyPr vert="horz" lIns="91440" tIns="45720" rIns="91440" bIns="45720" rtlCol="0" anchor="ctr">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096554" y="2515277"/>
            <a:ext cx="12424514" cy="4434163"/>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9214483" y="7059931"/>
            <a:ext cx="3291840" cy="438150"/>
          </a:xfrm>
          <a:prstGeom prst="rect">
            <a:avLst/>
          </a:prstGeom>
        </p:spPr>
        <p:txBody>
          <a:bodyPr vert="horz" lIns="91440" tIns="45720" rIns="91440" bIns="45720" rtlCol="0" anchor="ctr"/>
          <a:lstStyle>
            <a:lvl1pPr algn="r">
              <a:defRPr sz="1200">
                <a:solidFill>
                  <a:schemeClr val="tx1">
                    <a:tint val="75000"/>
                  </a:schemeClr>
                </a:solidFill>
              </a:defRPr>
            </a:lvl1pPr>
          </a:lstStyle>
          <a:p>
            <a:fld id="{48A87A34-81AB-432B-8DAE-1953F412C126}" type="datetimeFigureOut">
              <a:rPr lang="en-US" dirty="0"/>
              <a:pPr/>
              <a:t>9/5/2025</a:t>
            </a:fld>
            <a:endParaRPr lang="en-US" dirty="0"/>
          </a:p>
        </p:txBody>
      </p:sp>
      <p:sp>
        <p:nvSpPr>
          <p:cNvPr id="5" name="Footer Placeholder 4"/>
          <p:cNvSpPr>
            <a:spLocks noGrp="1"/>
          </p:cNvSpPr>
          <p:nvPr>
            <p:ph type="ftr" sz="quarter" idx="3"/>
          </p:nvPr>
        </p:nvSpPr>
        <p:spPr>
          <a:xfrm>
            <a:off x="1096553" y="7059931"/>
            <a:ext cx="8007438" cy="438150"/>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2616814" y="7059931"/>
            <a:ext cx="904254" cy="438150"/>
          </a:xfrm>
          <a:prstGeom prst="rect">
            <a:avLst/>
          </a:prstGeom>
        </p:spPr>
        <p:txBody>
          <a:bodyPr vert="horz" lIns="91440" tIns="45720" rIns="91440" bIns="45720" rtlCol="0" anchor="ctr"/>
          <a:lstStyle>
            <a:lvl1pPr algn="r">
              <a:defRPr sz="1200">
                <a:solidFill>
                  <a:schemeClr val="tx1">
                    <a:tint val="75000"/>
                  </a:schemeClr>
                </a:solidFill>
              </a:defRPr>
            </a:lvl1pPr>
          </a:lstStyle>
          <a:p>
            <a:fld id="{6D22F896-40B5-4ADD-8801-0D06FADFA095}" type="slidenum">
              <a:rPr lang="en-US" dirty="0"/>
              <a:pPr/>
              <a:t>‹Nº›</a:t>
            </a:fld>
            <a:endParaRPr lang="en-US" dirty="0"/>
          </a:p>
        </p:txBody>
      </p:sp>
    </p:spTree>
    <p:extLst>
      <p:ext uri="{BB962C8B-B14F-4D97-AF65-F5344CB8AC3E}">
        <p14:creationId xmlns:p14="http://schemas.microsoft.com/office/powerpoint/2010/main" val="3938510515"/>
      </p:ext>
    </p:extLst>
  </p:cSld>
  <p:clrMap bg1="dk1" tx1="lt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Lst>
  <p:hf sldNum="0" hdr="0" ftr="0" dt="0"/>
  <p:txStyles>
    <p:titleStyle>
      <a:lvl1pPr algn="ctr" defTabSz="1097280" rtl="0" eaLnBrk="1" latinLnBrk="0" hangingPunct="1">
        <a:lnSpc>
          <a:spcPct val="90000"/>
        </a:lnSpc>
        <a:spcBef>
          <a:spcPct val="0"/>
        </a:spcBef>
        <a:buNone/>
        <a:defRPr sz="408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274320" indent="-274320" algn="l" defTabSz="1097280" rtl="0" eaLnBrk="1" latinLnBrk="0" hangingPunct="1">
        <a:lnSpc>
          <a:spcPct val="120000"/>
        </a:lnSpc>
        <a:spcBef>
          <a:spcPts val="1200"/>
        </a:spcBef>
        <a:buFont typeface="Arial" panose="020B0604020202020204" pitchFamily="34" charset="0"/>
        <a:buChar char="•"/>
        <a:defRPr sz="2400" kern="1200">
          <a:solidFill>
            <a:schemeClr val="tx1"/>
          </a:solidFill>
          <a:effectLst>
            <a:outerShdw blurRad="50800" dist="38100" dir="2700000" algn="tl" rotWithShape="0">
              <a:srgbClr val="000000">
                <a:alpha val="48000"/>
              </a:srgbClr>
            </a:outerShdw>
          </a:effectLst>
          <a:latin typeface="+mn-lt"/>
          <a:ea typeface="+mn-ea"/>
          <a:cs typeface="+mn-cs"/>
        </a:defRPr>
      </a:lvl1pPr>
      <a:lvl2pPr marL="822960" indent="-274320" algn="l" defTabSz="1097280" rtl="0" eaLnBrk="1" latinLnBrk="0" hangingPunct="1">
        <a:lnSpc>
          <a:spcPct val="120000"/>
        </a:lnSpc>
        <a:spcBef>
          <a:spcPts val="600"/>
        </a:spcBef>
        <a:buFont typeface="Arial" panose="020B0604020202020204" pitchFamily="34" charset="0"/>
        <a:buChar char="•"/>
        <a:defRPr sz="2160" kern="1200">
          <a:solidFill>
            <a:schemeClr val="tx1"/>
          </a:solidFill>
          <a:effectLst>
            <a:outerShdw blurRad="50800" dist="38100" dir="2700000" algn="tl" rotWithShape="0">
              <a:srgbClr val="000000">
                <a:alpha val="48000"/>
              </a:srgbClr>
            </a:outerShdw>
          </a:effectLst>
          <a:latin typeface="+mn-lt"/>
          <a:ea typeface="+mn-ea"/>
          <a:cs typeface="+mn-cs"/>
        </a:defRPr>
      </a:lvl2pPr>
      <a:lvl3pPr marL="1371600" indent="-274320" algn="l" defTabSz="1097280" rtl="0" eaLnBrk="1" latinLnBrk="0" hangingPunct="1">
        <a:lnSpc>
          <a:spcPct val="120000"/>
        </a:lnSpc>
        <a:spcBef>
          <a:spcPts val="600"/>
        </a:spcBef>
        <a:buFont typeface="Arial" panose="020B0604020202020204" pitchFamily="34" charset="0"/>
        <a:buChar char="•"/>
        <a:defRPr sz="1920" kern="1200">
          <a:solidFill>
            <a:schemeClr val="tx1"/>
          </a:solidFill>
          <a:effectLst>
            <a:outerShdw blurRad="50800" dist="38100" dir="2700000" algn="tl" rotWithShape="0">
              <a:srgbClr val="000000">
                <a:alpha val="48000"/>
              </a:srgbClr>
            </a:outerShdw>
          </a:effectLst>
          <a:latin typeface="+mn-lt"/>
          <a:ea typeface="+mn-ea"/>
          <a:cs typeface="+mn-cs"/>
        </a:defRPr>
      </a:lvl3pPr>
      <a:lvl4pPr marL="1920240" indent="-274320" algn="l" defTabSz="1097280" rtl="0" eaLnBrk="1" latinLnBrk="0" hangingPunct="1">
        <a:lnSpc>
          <a:spcPct val="120000"/>
        </a:lnSpc>
        <a:spcBef>
          <a:spcPts val="600"/>
        </a:spcBef>
        <a:buFont typeface="Arial" panose="020B0604020202020204" pitchFamily="34" charset="0"/>
        <a:buChar char="•"/>
        <a:defRPr sz="1680" kern="1200">
          <a:solidFill>
            <a:schemeClr val="tx1"/>
          </a:solidFill>
          <a:effectLst>
            <a:outerShdw blurRad="50800" dist="38100" dir="2700000" algn="tl" rotWithShape="0">
              <a:srgbClr val="000000">
                <a:alpha val="48000"/>
              </a:srgbClr>
            </a:outerShdw>
          </a:effectLst>
          <a:latin typeface="+mn-lt"/>
          <a:ea typeface="+mn-ea"/>
          <a:cs typeface="+mn-cs"/>
        </a:defRPr>
      </a:lvl4pPr>
      <a:lvl5pPr marL="2468880" indent="-274320" algn="l" defTabSz="1097280" rtl="0" eaLnBrk="1" latinLnBrk="0" hangingPunct="1">
        <a:lnSpc>
          <a:spcPct val="120000"/>
        </a:lnSpc>
        <a:spcBef>
          <a:spcPts val="600"/>
        </a:spcBef>
        <a:buFont typeface="Arial" panose="020B0604020202020204" pitchFamily="34" charset="0"/>
        <a:buChar char="•"/>
        <a:defRPr sz="1440" kern="1200">
          <a:solidFill>
            <a:schemeClr val="tx1"/>
          </a:solidFill>
          <a:effectLst>
            <a:outerShdw blurRad="50800" dist="38100" dir="2700000" algn="tl" rotWithShape="0">
              <a:srgbClr val="000000">
                <a:alpha val="48000"/>
              </a:srgbClr>
            </a:outerShdw>
          </a:effectLst>
          <a:latin typeface="+mn-lt"/>
          <a:ea typeface="+mn-ea"/>
          <a:cs typeface="+mn-cs"/>
        </a:defRPr>
      </a:lvl5pPr>
      <a:lvl6pPr marL="3017520" indent="-274320" algn="l" defTabSz="1097280" rtl="0" eaLnBrk="1" latinLnBrk="0" hangingPunct="1">
        <a:lnSpc>
          <a:spcPct val="120000"/>
        </a:lnSpc>
        <a:spcBef>
          <a:spcPts val="600"/>
        </a:spcBef>
        <a:buFont typeface="Arial" panose="020B0604020202020204" pitchFamily="34" charset="0"/>
        <a:buChar char="•"/>
        <a:defRPr sz="1440" kern="1200">
          <a:solidFill>
            <a:schemeClr val="tx1"/>
          </a:solidFill>
          <a:effectLst>
            <a:outerShdw blurRad="50800" dist="38100" dir="2700000" algn="tl" rotWithShape="0">
              <a:srgbClr val="000000">
                <a:alpha val="48000"/>
              </a:srgbClr>
            </a:outerShdw>
          </a:effectLst>
          <a:latin typeface="+mn-lt"/>
          <a:ea typeface="+mn-ea"/>
          <a:cs typeface="+mn-cs"/>
        </a:defRPr>
      </a:lvl6pPr>
      <a:lvl7pPr marL="3566160" indent="-274320" algn="l" defTabSz="1097280" rtl="0" eaLnBrk="1" latinLnBrk="0" hangingPunct="1">
        <a:lnSpc>
          <a:spcPct val="120000"/>
        </a:lnSpc>
        <a:spcBef>
          <a:spcPts val="600"/>
        </a:spcBef>
        <a:buFont typeface="Arial" panose="020B0604020202020204" pitchFamily="34" charset="0"/>
        <a:buChar char="•"/>
        <a:defRPr sz="1440" kern="1200">
          <a:solidFill>
            <a:schemeClr val="tx1"/>
          </a:solidFill>
          <a:effectLst>
            <a:outerShdw blurRad="50800" dist="38100" dir="2700000" algn="tl" rotWithShape="0">
              <a:srgbClr val="000000">
                <a:alpha val="48000"/>
              </a:srgbClr>
            </a:outerShdw>
          </a:effectLst>
          <a:latin typeface="+mn-lt"/>
          <a:ea typeface="+mn-ea"/>
          <a:cs typeface="+mn-cs"/>
        </a:defRPr>
      </a:lvl7pPr>
      <a:lvl8pPr marL="4114800" indent="-274320" algn="l" defTabSz="1097280" rtl="0" eaLnBrk="1" latinLnBrk="0" hangingPunct="1">
        <a:lnSpc>
          <a:spcPct val="120000"/>
        </a:lnSpc>
        <a:spcBef>
          <a:spcPts val="600"/>
        </a:spcBef>
        <a:buFont typeface="Arial" panose="020B0604020202020204" pitchFamily="34" charset="0"/>
        <a:buChar char="•"/>
        <a:defRPr sz="1440" kern="1200">
          <a:solidFill>
            <a:schemeClr val="tx1"/>
          </a:solidFill>
          <a:effectLst>
            <a:outerShdw blurRad="50800" dist="38100" dir="2700000" algn="tl" rotWithShape="0">
              <a:srgbClr val="000000">
                <a:alpha val="48000"/>
              </a:srgbClr>
            </a:outerShdw>
          </a:effectLst>
          <a:latin typeface="+mn-lt"/>
          <a:ea typeface="+mn-ea"/>
          <a:cs typeface="+mn-cs"/>
        </a:defRPr>
      </a:lvl8pPr>
      <a:lvl9pPr marL="4663440" indent="-274320" algn="l" defTabSz="1097280" rtl="0" eaLnBrk="1" latinLnBrk="0" hangingPunct="1">
        <a:lnSpc>
          <a:spcPct val="120000"/>
        </a:lnSpc>
        <a:spcBef>
          <a:spcPts val="600"/>
        </a:spcBef>
        <a:buFont typeface="Arial" panose="020B0604020202020204" pitchFamily="34" charset="0"/>
        <a:buChar char="•"/>
        <a:defRPr sz="144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0.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37724" y="2169200"/>
            <a:ext cx="7468553" cy="1231821"/>
          </a:xfrm>
          <a:prstGeom prst="rect">
            <a:avLst/>
          </a:prstGeom>
          <a:noFill/>
          <a:ln/>
        </p:spPr>
        <p:txBody>
          <a:bodyPr wrap="square" lIns="0" tIns="0" rIns="0" bIns="0" rtlCol="0" anchor="t"/>
          <a:lstStyle/>
          <a:p>
            <a:pPr marL="0" indent="0" algn="l">
              <a:lnSpc>
                <a:spcPts val="4850"/>
              </a:lnSpc>
              <a:buNone/>
            </a:pPr>
            <a:r>
              <a:rPr lang="en-US" sz="3850" dirty="0">
                <a:solidFill>
                  <a:srgbClr val="FFFFFF"/>
                </a:solidFill>
                <a:latin typeface="Nunito Semi Bold" pitchFamily="34" charset="0"/>
                <a:ea typeface="Nunito Semi Bold" pitchFamily="34" charset="-122"/>
                <a:cs typeface="Nunito Semi Bold" pitchFamily="34" charset="-120"/>
              </a:rPr>
              <a:t>UN SISTEMA PARA LA ENTREGA DE VALOR</a:t>
            </a:r>
            <a:endParaRPr lang="en-US" sz="3850" dirty="0"/>
          </a:p>
        </p:txBody>
      </p:sp>
      <p:sp>
        <p:nvSpPr>
          <p:cNvPr id="4" name="Text 1"/>
          <p:cNvSpPr/>
          <p:nvPr/>
        </p:nvSpPr>
        <p:spPr>
          <a:xfrm>
            <a:off x="837724" y="3715107"/>
            <a:ext cx="7468553" cy="2345293"/>
          </a:xfrm>
          <a:prstGeom prst="rect">
            <a:avLst/>
          </a:prstGeom>
          <a:noFill/>
          <a:ln/>
        </p:spPr>
        <p:txBody>
          <a:bodyPr wrap="square" lIns="0" tIns="0" rIns="0" bIns="0" rtlCol="0" anchor="t"/>
          <a:lstStyle/>
          <a:p>
            <a:pPr marL="0" indent="0" algn="l">
              <a:lnSpc>
                <a:spcPts val="2600"/>
              </a:lnSpc>
              <a:buNone/>
            </a:pPr>
            <a:r>
              <a:rPr lang="en-US" sz="1600" dirty="0">
                <a:solidFill>
                  <a:srgbClr val="FFFFFF"/>
                </a:solidFill>
                <a:latin typeface="PT Sans" pitchFamily="34" charset="0"/>
                <a:ea typeface="PT Sans" pitchFamily="34" charset="-122"/>
                <a:cs typeface="PT Sans" pitchFamily="34" charset="-120"/>
              </a:rPr>
              <a:t>Un sistema para la entrega de valor es una estructura integral que combina de manera sinérgica </a:t>
            </a:r>
            <a:r>
              <a:rPr lang="en-US" sz="1600" b="1" dirty="0">
                <a:solidFill>
                  <a:srgbClr val="FFFFFF"/>
                </a:solidFill>
                <a:latin typeface="PT Sans" pitchFamily="34" charset="0"/>
                <a:ea typeface="PT Sans" pitchFamily="34" charset="-122"/>
                <a:cs typeface="PT Sans" pitchFamily="34" charset="-120"/>
              </a:rPr>
              <a:t>personas, procesos, estructuras organizativas, herramientas tecnológicas y flujos de información</a:t>
            </a:r>
            <a:r>
              <a:rPr lang="en-US" sz="1600" dirty="0">
                <a:solidFill>
                  <a:srgbClr val="FFFFFF"/>
                </a:solidFill>
                <a:latin typeface="PT Sans" pitchFamily="34" charset="0"/>
                <a:ea typeface="PT Sans" pitchFamily="34" charset="-122"/>
                <a:cs typeface="PT Sans" pitchFamily="34" charset="-120"/>
              </a:rPr>
              <a:t>. Su propósito fundamental es transformar la inversión y el esfuerzo invertido en resultados tangibles que los interesados perciben como </a:t>
            </a:r>
            <a:r>
              <a:rPr lang="en-US" sz="1600" dirty="0">
                <a:solidFill>
                  <a:srgbClr val="F2B42D"/>
                </a:solidFill>
                <a:latin typeface="PT Sans" pitchFamily="34" charset="0"/>
                <a:ea typeface="PT Sans" pitchFamily="34" charset="-122"/>
                <a:cs typeface="PT Sans" pitchFamily="34" charset="-120"/>
              </a:rPr>
              <a:t>genuinamente valiosos</a:t>
            </a:r>
            <a:r>
              <a:rPr lang="en-US" sz="1600" dirty="0">
                <a:solidFill>
                  <a:srgbClr val="FFFFFF"/>
                </a:solidFill>
                <a:latin typeface="PT Sans" pitchFamily="34" charset="0"/>
                <a:ea typeface="PT Sans" pitchFamily="34" charset="-122"/>
                <a:cs typeface="PT Sans" pitchFamily="34" charset="-120"/>
              </a:rPr>
              <a:t>. Este sistema abarca todo el ciclo de vida, desde la formulación de la estrategia inicial hasta la operación continua del producto o servicio y la medición precisa de los beneficios reales obtenidos.</a:t>
            </a:r>
            <a:endParaRPr lang="en-US" sz="16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474583" y="326231"/>
            <a:ext cx="5770007" cy="279202"/>
          </a:xfrm>
          <a:prstGeom prst="rect">
            <a:avLst/>
          </a:prstGeom>
          <a:noFill/>
          <a:ln/>
        </p:spPr>
        <p:txBody>
          <a:bodyPr wrap="none" lIns="0" tIns="0" rIns="0" bIns="0" rtlCol="0" anchor="t"/>
          <a:lstStyle/>
          <a:p>
            <a:pPr marL="0" indent="0" algn="l">
              <a:lnSpc>
                <a:spcPts val="2150"/>
              </a:lnSpc>
              <a:buNone/>
            </a:pPr>
            <a:r>
              <a:rPr lang="en-US" sz="1750" dirty="0">
                <a:solidFill>
                  <a:srgbClr val="FFFFFF"/>
                </a:solidFill>
                <a:latin typeface="Nunito Semi Bold" pitchFamily="34" charset="0"/>
                <a:ea typeface="Nunito Semi Bold" pitchFamily="34" charset="-122"/>
                <a:cs typeface="Nunito Semi Bold" pitchFamily="34" charset="-120"/>
              </a:rPr>
              <a:t>2.1 Creación de Valor: El Eje de la Estrategia Empresarial</a:t>
            </a:r>
            <a:endParaRPr lang="en-US" sz="1750" dirty="0"/>
          </a:p>
        </p:txBody>
      </p:sp>
      <p:sp>
        <p:nvSpPr>
          <p:cNvPr id="3" name="Text 1"/>
          <p:cNvSpPr/>
          <p:nvPr/>
        </p:nvSpPr>
        <p:spPr>
          <a:xfrm>
            <a:off x="474583" y="842724"/>
            <a:ext cx="13681234" cy="379809"/>
          </a:xfrm>
          <a:prstGeom prst="rect">
            <a:avLst/>
          </a:prstGeom>
          <a:noFill/>
          <a:ln/>
        </p:spPr>
        <p:txBody>
          <a:bodyPr wrap="square" lIns="0" tIns="0" rIns="0" bIns="0" rtlCol="0" anchor="t"/>
          <a:lstStyle/>
          <a:p>
            <a:pPr marL="0" indent="0" algn="l">
              <a:lnSpc>
                <a:spcPts val="1450"/>
              </a:lnSpc>
              <a:buNone/>
            </a:pPr>
            <a:r>
              <a:rPr lang="en-US" sz="900" dirty="0">
                <a:solidFill>
                  <a:srgbClr val="FFFFFF"/>
                </a:solidFill>
                <a:latin typeface="PT Sans" pitchFamily="34" charset="0"/>
                <a:ea typeface="PT Sans" pitchFamily="34" charset="-122"/>
                <a:cs typeface="PT Sans" pitchFamily="34" charset="-120"/>
              </a:rPr>
              <a:t>La creación de valor es el proceso de maximizar los beneficios (financieros, sociales, operativos, reputacionales, etc.) a través de iniciativas estratégicamente alineadas como proyectos, programas o productos. Se demuestra su efectividad cuando los beneficios planeados </a:t>
            </a:r>
            <a:r>
              <a:rPr lang="en-US" sz="900" dirty="0">
                <a:solidFill>
                  <a:srgbClr val="48A8E2"/>
                </a:solidFill>
                <a:latin typeface="PT Sans" pitchFamily="34" charset="0"/>
                <a:ea typeface="PT Sans" pitchFamily="34" charset="-122"/>
                <a:cs typeface="PT Sans" pitchFamily="34" charset="-120"/>
              </a:rPr>
              <a:t>se materializan plenamente</a:t>
            </a:r>
            <a:r>
              <a:rPr lang="en-US" sz="900" dirty="0">
                <a:solidFill>
                  <a:srgbClr val="FFFFFF"/>
                </a:solidFill>
                <a:latin typeface="PT Sans" pitchFamily="34" charset="0"/>
                <a:ea typeface="PT Sans" pitchFamily="34" charset="-122"/>
                <a:cs typeface="PT Sans" pitchFamily="34" charset="-120"/>
              </a:rPr>
              <a:t> y perduran de forma sostenible en el tiempo.</a:t>
            </a:r>
            <a:endParaRPr lang="en-US" sz="900" dirty="0"/>
          </a:p>
        </p:txBody>
      </p:sp>
      <p:sp>
        <p:nvSpPr>
          <p:cNvPr id="4" name="Text 2"/>
          <p:cNvSpPr/>
          <p:nvPr/>
        </p:nvSpPr>
        <p:spPr>
          <a:xfrm>
            <a:off x="474583" y="1356003"/>
            <a:ext cx="118586" cy="148233"/>
          </a:xfrm>
          <a:prstGeom prst="rect">
            <a:avLst/>
          </a:prstGeom>
          <a:noFill/>
          <a:ln/>
        </p:spPr>
        <p:txBody>
          <a:bodyPr wrap="none" lIns="0" tIns="0" rIns="0" bIns="0" rtlCol="0" anchor="t"/>
          <a:lstStyle/>
          <a:p>
            <a:pPr marL="0" indent="0" algn="l">
              <a:lnSpc>
                <a:spcPts val="1450"/>
              </a:lnSpc>
              <a:buNone/>
            </a:pPr>
            <a:r>
              <a:rPr lang="en-US" sz="900" dirty="0">
                <a:solidFill>
                  <a:srgbClr val="FFFFFF"/>
                </a:solidFill>
                <a:latin typeface="Nunito Light" pitchFamily="34" charset="0"/>
                <a:ea typeface="Nunito Light" pitchFamily="34" charset="-122"/>
                <a:cs typeface="Nunito Light" pitchFamily="34" charset="-120"/>
              </a:rPr>
              <a:t>01</a:t>
            </a:r>
            <a:endParaRPr lang="en-US" sz="900" dirty="0"/>
          </a:p>
        </p:txBody>
      </p:sp>
      <p:sp>
        <p:nvSpPr>
          <p:cNvPr id="5" name="Shape 3"/>
          <p:cNvSpPr/>
          <p:nvPr/>
        </p:nvSpPr>
        <p:spPr>
          <a:xfrm>
            <a:off x="474583" y="1542336"/>
            <a:ext cx="4481274" cy="15240"/>
          </a:xfrm>
          <a:prstGeom prst="rect">
            <a:avLst/>
          </a:prstGeom>
          <a:solidFill>
            <a:srgbClr val="DD785E"/>
          </a:solidFill>
          <a:ln/>
        </p:spPr>
      </p:sp>
      <p:sp>
        <p:nvSpPr>
          <p:cNvPr id="6" name="Text 4"/>
          <p:cNvSpPr/>
          <p:nvPr/>
        </p:nvSpPr>
        <p:spPr>
          <a:xfrm>
            <a:off x="474583" y="1632109"/>
            <a:ext cx="1396008" cy="174546"/>
          </a:xfrm>
          <a:prstGeom prst="rect">
            <a:avLst/>
          </a:prstGeom>
          <a:noFill/>
          <a:ln/>
        </p:spPr>
        <p:txBody>
          <a:bodyPr wrap="none" lIns="0" tIns="0" rIns="0" bIns="0" rtlCol="0" anchor="t"/>
          <a:lstStyle/>
          <a:p>
            <a:pPr marL="0" indent="0" algn="l">
              <a:lnSpc>
                <a:spcPts val="1350"/>
              </a:lnSpc>
              <a:buNone/>
            </a:pPr>
            <a:r>
              <a:rPr lang="en-US" sz="1050" dirty="0">
                <a:solidFill>
                  <a:srgbClr val="FFFFFF"/>
                </a:solidFill>
                <a:latin typeface="Nunito Semi Bold" pitchFamily="34" charset="0"/>
                <a:ea typeface="Nunito Semi Bold" pitchFamily="34" charset="-122"/>
                <a:cs typeface="Nunito Semi Bold" pitchFamily="34" charset="-120"/>
              </a:rPr>
              <a:t>1. Identificación</a:t>
            </a:r>
            <a:endParaRPr lang="en-US" sz="1050" dirty="0"/>
          </a:p>
        </p:txBody>
      </p:sp>
      <p:sp>
        <p:nvSpPr>
          <p:cNvPr id="7" name="Text 5"/>
          <p:cNvSpPr/>
          <p:nvPr/>
        </p:nvSpPr>
        <p:spPr>
          <a:xfrm>
            <a:off x="474583" y="1877854"/>
            <a:ext cx="4481274" cy="379809"/>
          </a:xfrm>
          <a:prstGeom prst="rect">
            <a:avLst/>
          </a:prstGeom>
          <a:noFill/>
          <a:ln/>
        </p:spPr>
        <p:txBody>
          <a:bodyPr wrap="square" lIns="0" tIns="0" rIns="0" bIns="0" rtlCol="0" anchor="t"/>
          <a:lstStyle/>
          <a:p>
            <a:pPr marL="0" indent="0" algn="l">
              <a:lnSpc>
                <a:spcPts val="1450"/>
              </a:lnSpc>
              <a:buNone/>
            </a:pPr>
            <a:r>
              <a:rPr lang="en-US" sz="900" dirty="0">
                <a:solidFill>
                  <a:srgbClr val="FFFFFF"/>
                </a:solidFill>
                <a:latin typeface="PT Sans" pitchFamily="34" charset="0"/>
                <a:ea typeface="PT Sans" pitchFamily="34" charset="-122"/>
                <a:cs typeface="PT Sans" pitchFamily="34" charset="-120"/>
              </a:rPr>
              <a:t>Entender una oportunidad o necesidad mediante análisis de mercado, cliente o mejora operativa.</a:t>
            </a:r>
            <a:endParaRPr lang="en-US" sz="900" dirty="0"/>
          </a:p>
        </p:txBody>
      </p:sp>
      <p:sp>
        <p:nvSpPr>
          <p:cNvPr id="8" name="Text 6"/>
          <p:cNvSpPr/>
          <p:nvPr/>
        </p:nvSpPr>
        <p:spPr>
          <a:xfrm>
            <a:off x="5074444" y="1356003"/>
            <a:ext cx="118586" cy="148233"/>
          </a:xfrm>
          <a:prstGeom prst="rect">
            <a:avLst/>
          </a:prstGeom>
          <a:noFill/>
          <a:ln/>
        </p:spPr>
        <p:txBody>
          <a:bodyPr wrap="none" lIns="0" tIns="0" rIns="0" bIns="0" rtlCol="0" anchor="t"/>
          <a:lstStyle/>
          <a:p>
            <a:pPr marL="0" indent="0" algn="l">
              <a:lnSpc>
                <a:spcPts val="1450"/>
              </a:lnSpc>
              <a:buNone/>
            </a:pPr>
            <a:r>
              <a:rPr lang="en-US" sz="900" dirty="0">
                <a:solidFill>
                  <a:srgbClr val="FFFFFF"/>
                </a:solidFill>
                <a:latin typeface="Nunito Light" pitchFamily="34" charset="0"/>
                <a:ea typeface="Nunito Light" pitchFamily="34" charset="-122"/>
                <a:cs typeface="Nunito Light" pitchFamily="34" charset="-120"/>
              </a:rPr>
              <a:t>02</a:t>
            </a:r>
            <a:endParaRPr lang="en-US" sz="900" dirty="0"/>
          </a:p>
        </p:txBody>
      </p:sp>
      <p:sp>
        <p:nvSpPr>
          <p:cNvPr id="9" name="Shape 7"/>
          <p:cNvSpPr/>
          <p:nvPr/>
        </p:nvSpPr>
        <p:spPr>
          <a:xfrm>
            <a:off x="5074444" y="1542336"/>
            <a:ext cx="4481393" cy="15240"/>
          </a:xfrm>
          <a:prstGeom prst="rect">
            <a:avLst/>
          </a:prstGeom>
          <a:solidFill>
            <a:srgbClr val="DD785E"/>
          </a:solidFill>
          <a:ln/>
        </p:spPr>
      </p:sp>
      <p:sp>
        <p:nvSpPr>
          <p:cNvPr id="10" name="Text 8"/>
          <p:cNvSpPr/>
          <p:nvPr/>
        </p:nvSpPr>
        <p:spPr>
          <a:xfrm>
            <a:off x="5074444" y="1632109"/>
            <a:ext cx="1396008" cy="174546"/>
          </a:xfrm>
          <a:prstGeom prst="rect">
            <a:avLst/>
          </a:prstGeom>
          <a:noFill/>
          <a:ln/>
        </p:spPr>
        <p:txBody>
          <a:bodyPr wrap="none" lIns="0" tIns="0" rIns="0" bIns="0" rtlCol="0" anchor="t"/>
          <a:lstStyle/>
          <a:p>
            <a:pPr marL="0" indent="0" algn="l">
              <a:lnSpc>
                <a:spcPts val="1350"/>
              </a:lnSpc>
              <a:buNone/>
            </a:pPr>
            <a:r>
              <a:rPr lang="en-US" sz="1050" dirty="0">
                <a:solidFill>
                  <a:srgbClr val="FFFFFF"/>
                </a:solidFill>
                <a:latin typeface="Nunito Semi Bold" pitchFamily="34" charset="0"/>
                <a:ea typeface="Nunito Semi Bold" pitchFamily="34" charset="-122"/>
                <a:cs typeface="Nunito Semi Bold" pitchFamily="34" charset="-120"/>
              </a:rPr>
              <a:t>2. Justificación</a:t>
            </a:r>
            <a:endParaRPr lang="en-US" sz="1050" dirty="0"/>
          </a:p>
        </p:txBody>
      </p:sp>
      <p:sp>
        <p:nvSpPr>
          <p:cNvPr id="11" name="Text 9"/>
          <p:cNvSpPr/>
          <p:nvPr/>
        </p:nvSpPr>
        <p:spPr>
          <a:xfrm>
            <a:off x="5074444" y="1877854"/>
            <a:ext cx="4481393" cy="379809"/>
          </a:xfrm>
          <a:prstGeom prst="rect">
            <a:avLst/>
          </a:prstGeom>
          <a:noFill/>
          <a:ln/>
        </p:spPr>
        <p:txBody>
          <a:bodyPr wrap="square" lIns="0" tIns="0" rIns="0" bIns="0" rtlCol="0" anchor="t"/>
          <a:lstStyle/>
          <a:p>
            <a:pPr marL="0" indent="0" algn="l">
              <a:lnSpc>
                <a:spcPts val="1450"/>
              </a:lnSpc>
              <a:buNone/>
            </a:pPr>
            <a:r>
              <a:rPr lang="en-US" sz="900" dirty="0">
                <a:solidFill>
                  <a:srgbClr val="FFFFFF"/>
                </a:solidFill>
                <a:latin typeface="PT Sans" pitchFamily="34" charset="0"/>
                <a:ea typeface="PT Sans" pitchFamily="34" charset="-122"/>
                <a:cs typeface="PT Sans" pitchFamily="34" charset="-120"/>
              </a:rPr>
              <a:t>Elaborar el caso de negocio con beneficios esperados, costes, riesgos e hipótesis de valor.</a:t>
            </a:r>
            <a:endParaRPr lang="en-US" sz="900" dirty="0"/>
          </a:p>
        </p:txBody>
      </p:sp>
      <p:sp>
        <p:nvSpPr>
          <p:cNvPr id="12" name="Text 10"/>
          <p:cNvSpPr/>
          <p:nvPr/>
        </p:nvSpPr>
        <p:spPr>
          <a:xfrm>
            <a:off x="9674423" y="1356003"/>
            <a:ext cx="118586" cy="148233"/>
          </a:xfrm>
          <a:prstGeom prst="rect">
            <a:avLst/>
          </a:prstGeom>
          <a:noFill/>
          <a:ln/>
        </p:spPr>
        <p:txBody>
          <a:bodyPr wrap="none" lIns="0" tIns="0" rIns="0" bIns="0" rtlCol="0" anchor="t"/>
          <a:lstStyle/>
          <a:p>
            <a:pPr marL="0" indent="0" algn="l">
              <a:lnSpc>
                <a:spcPts val="1450"/>
              </a:lnSpc>
              <a:buNone/>
            </a:pPr>
            <a:r>
              <a:rPr lang="en-US" sz="900" dirty="0">
                <a:solidFill>
                  <a:srgbClr val="FFFFFF"/>
                </a:solidFill>
                <a:latin typeface="Nunito Light" pitchFamily="34" charset="0"/>
                <a:ea typeface="Nunito Light" pitchFamily="34" charset="-122"/>
                <a:cs typeface="Nunito Light" pitchFamily="34" charset="-120"/>
              </a:rPr>
              <a:t>03</a:t>
            </a:r>
            <a:endParaRPr lang="en-US" sz="900" dirty="0"/>
          </a:p>
        </p:txBody>
      </p:sp>
      <p:sp>
        <p:nvSpPr>
          <p:cNvPr id="13" name="Shape 11"/>
          <p:cNvSpPr/>
          <p:nvPr/>
        </p:nvSpPr>
        <p:spPr>
          <a:xfrm>
            <a:off x="9674423" y="1542336"/>
            <a:ext cx="4481393" cy="15240"/>
          </a:xfrm>
          <a:prstGeom prst="rect">
            <a:avLst/>
          </a:prstGeom>
          <a:solidFill>
            <a:srgbClr val="DD785E"/>
          </a:solidFill>
          <a:ln/>
        </p:spPr>
      </p:sp>
      <p:sp>
        <p:nvSpPr>
          <p:cNvPr id="14" name="Text 12"/>
          <p:cNvSpPr/>
          <p:nvPr/>
        </p:nvSpPr>
        <p:spPr>
          <a:xfrm>
            <a:off x="9674423" y="1632109"/>
            <a:ext cx="1606272" cy="174546"/>
          </a:xfrm>
          <a:prstGeom prst="rect">
            <a:avLst/>
          </a:prstGeom>
          <a:noFill/>
          <a:ln/>
        </p:spPr>
        <p:txBody>
          <a:bodyPr wrap="none" lIns="0" tIns="0" rIns="0" bIns="0" rtlCol="0" anchor="t"/>
          <a:lstStyle/>
          <a:p>
            <a:pPr marL="0" indent="0" algn="l">
              <a:lnSpc>
                <a:spcPts val="1350"/>
              </a:lnSpc>
              <a:buNone/>
            </a:pPr>
            <a:r>
              <a:rPr lang="en-US" sz="1050" dirty="0">
                <a:solidFill>
                  <a:srgbClr val="FFFFFF"/>
                </a:solidFill>
                <a:latin typeface="Nunito Semi Bold" pitchFamily="34" charset="0"/>
                <a:ea typeface="Nunito Semi Bold" pitchFamily="34" charset="-122"/>
                <a:cs typeface="Nunito Semi Bold" pitchFamily="34" charset="-120"/>
              </a:rPr>
              <a:t>3. Selección / Priorización</a:t>
            </a:r>
            <a:endParaRPr lang="en-US" sz="1050" dirty="0"/>
          </a:p>
        </p:txBody>
      </p:sp>
      <p:sp>
        <p:nvSpPr>
          <p:cNvPr id="15" name="Text 13"/>
          <p:cNvSpPr/>
          <p:nvPr/>
        </p:nvSpPr>
        <p:spPr>
          <a:xfrm>
            <a:off x="9674423" y="1877854"/>
            <a:ext cx="4481393" cy="189905"/>
          </a:xfrm>
          <a:prstGeom prst="rect">
            <a:avLst/>
          </a:prstGeom>
          <a:noFill/>
          <a:ln/>
        </p:spPr>
        <p:txBody>
          <a:bodyPr wrap="none" lIns="0" tIns="0" rIns="0" bIns="0" rtlCol="0" anchor="t"/>
          <a:lstStyle/>
          <a:p>
            <a:pPr marL="0" indent="0" algn="l">
              <a:lnSpc>
                <a:spcPts val="1450"/>
              </a:lnSpc>
              <a:buNone/>
            </a:pPr>
            <a:r>
              <a:rPr lang="en-US" sz="900" dirty="0">
                <a:solidFill>
                  <a:srgbClr val="FFFFFF"/>
                </a:solidFill>
                <a:latin typeface="PT Sans" pitchFamily="34" charset="0"/>
                <a:ea typeface="PT Sans" pitchFamily="34" charset="-122"/>
                <a:cs typeface="PT Sans" pitchFamily="34" charset="-120"/>
              </a:rPr>
              <a:t>Decidir invertir o no a través de una gestión eficiente del portafolio.</a:t>
            </a:r>
            <a:endParaRPr lang="en-US" sz="900" dirty="0"/>
          </a:p>
        </p:txBody>
      </p:sp>
      <p:sp>
        <p:nvSpPr>
          <p:cNvPr id="16" name="Text 14"/>
          <p:cNvSpPr/>
          <p:nvPr/>
        </p:nvSpPr>
        <p:spPr>
          <a:xfrm>
            <a:off x="474583" y="2465189"/>
            <a:ext cx="118586" cy="148233"/>
          </a:xfrm>
          <a:prstGeom prst="rect">
            <a:avLst/>
          </a:prstGeom>
          <a:noFill/>
          <a:ln/>
        </p:spPr>
        <p:txBody>
          <a:bodyPr wrap="none" lIns="0" tIns="0" rIns="0" bIns="0" rtlCol="0" anchor="t"/>
          <a:lstStyle/>
          <a:p>
            <a:pPr marL="0" indent="0" algn="l">
              <a:lnSpc>
                <a:spcPts val="1450"/>
              </a:lnSpc>
              <a:buNone/>
            </a:pPr>
            <a:r>
              <a:rPr lang="en-US" sz="900" dirty="0">
                <a:solidFill>
                  <a:srgbClr val="FFFFFF"/>
                </a:solidFill>
                <a:latin typeface="Nunito Light" pitchFamily="34" charset="0"/>
                <a:ea typeface="Nunito Light" pitchFamily="34" charset="-122"/>
                <a:cs typeface="Nunito Light" pitchFamily="34" charset="-120"/>
              </a:rPr>
              <a:t>04</a:t>
            </a:r>
            <a:endParaRPr lang="en-US" sz="900" dirty="0"/>
          </a:p>
        </p:txBody>
      </p:sp>
      <p:sp>
        <p:nvSpPr>
          <p:cNvPr id="17" name="Shape 15"/>
          <p:cNvSpPr/>
          <p:nvPr/>
        </p:nvSpPr>
        <p:spPr>
          <a:xfrm>
            <a:off x="474583" y="2651522"/>
            <a:ext cx="4481274" cy="15240"/>
          </a:xfrm>
          <a:prstGeom prst="rect">
            <a:avLst/>
          </a:prstGeom>
          <a:solidFill>
            <a:srgbClr val="DD785E"/>
          </a:solidFill>
          <a:ln/>
        </p:spPr>
      </p:sp>
      <p:sp>
        <p:nvSpPr>
          <p:cNvPr id="18" name="Text 16"/>
          <p:cNvSpPr/>
          <p:nvPr/>
        </p:nvSpPr>
        <p:spPr>
          <a:xfrm>
            <a:off x="474583" y="2741295"/>
            <a:ext cx="1396008" cy="174546"/>
          </a:xfrm>
          <a:prstGeom prst="rect">
            <a:avLst/>
          </a:prstGeom>
          <a:noFill/>
          <a:ln/>
        </p:spPr>
        <p:txBody>
          <a:bodyPr wrap="none" lIns="0" tIns="0" rIns="0" bIns="0" rtlCol="0" anchor="t"/>
          <a:lstStyle/>
          <a:p>
            <a:pPr marL="0" indent="0" algn="l">
              <a:lnSpc>
                <a:spcPts val="1350"/>
              </a:lnSpc>
              <a:buNone/>
            </a:pPr>
            <a:r>
              <a:rPr lang="en-US" sz="1050" dirty="0">
                <a:solidFill>
                  <a:srgbClr val="FFFFFF"/>
                </a:solidFill>
                <a:latin typeface="Nunito Semi Bold" pitchFamily="34" charset="0"/>
                <a:ea typeface="Nunito Semi Bold" pitchFamily="34" charset="-122"/>
                <a:cs typeface="Nunito Semi Bold" pitchFamily="34" charset="-120"/>
              </a:rPr>
              <a:t>4. Entrega</a:t>
            </a:r>
            <a:endParaRPr lang="en-US" sz="1050" dirty="0"/>
          </a:p>
        </p:txBody>
      </p:sp>
      <p:sp>
        <p:nvSpPr>
          <p:cNvPr id="19" name="Text 17"/>
          <p:cNvSpPr/>
          <p:nvPr/>
        </p:nvSpPr>
        <p:spPr>
          <a:xfrm>
            <a:off x="474583" y="2987040"/>
            <a:ext cx="4481274" cy="189905"/>
          </a:xfrm>
          <a:prstGeom prst="rect">
            <a:avLst/>
          </a:prstGeom>
          <a:noFill/>
          <a:ln/>
        </p:spPr>
        <p:txBody>
          <a:bodyPr wrap="none" lIns="0" tIns="0" rIns="0" bIns="0" rtlCol="0" anchor="t"/>
          <a:lstStyle/>
          <a:p>
            <a:pPr marL="0" indent="0" algn="l">
              <a:lnSpc>
                <a:spcPts val="1450"/>
              </a:lnSpc>
              <a:buNone/>
            </a:pPr>
            <a:r>
              <a:rPr lang="en-US" sz="900" dirty="0">
                <a:solidFill>
                  <a:srgbClr val="FFFFFF"/>
                </a:solidFill>
                <a:latin typeface="PT Sans" pitchFamily="34" charset="0"/>
                <a:ea typeface="PT Sans" pitchFamily="34" charset="-122"/>
                <a:cs typeface="PT Sans" pitchFamily="34" charset="-120"/>
              </a:rPr>
              <a:t>Desarrollar y desplegar la solución (proyecto, programa o producto).</a:t>
            </a:r>
            <a:endParaRPr lang="en-US" sz="900" dirty="0"/>
          </a:p>
        </p:txBody>
      </p:sp>
      <p:sp>
        <p:nvSpPr>
          <p:cNvPr id="20" name="Text 18"/>
          <p:cNvSpPr/>
          <p:nvPr/>
        </p:nvSpPr>
        <p:spPr>
          <a:xfrm>
            <a:off x="5074444" y="2465189"/>
            <a:ext cx="118586" cy="148233"/>
          </a:xfrm>
          <a:prstGeom prst="rect">
            <a:avLst/>
          </a:prstGeom>
          <a:noFill/>
          <a:ln/>
        </p:spPr>
        <p:txBody>
          <a:bodyPr wrap="none" lIns="0" tIns="0" rIns="0" bIns="0" rtlCol="0" anchor="t"/>
          <a:lstStyle/>
          <a:p>
            <a:pPr marL="0" indent="0" algn="l">
              <a:lnSpc>
                <a:spcPts val="1450"/>
              </a:lnSpc>
              <a:buNone/>
            </a:pPr>
            <a:r>
              <a:rPr lang="en-US" sz="900" dirty="0">
                <a:solidFill>
                  <a:srgbClr val="FFFFFF"/>
                </a:solidFill>
                <a:latin typeface="Nunito Light" pitchFamily="34" charset="0"/>
                <a:ea typeface="Nunito Light" pitchFamily="34" charset="-122"/>
                <a:cs typeface="Nunito Light" pitchFamily="34" charset="-120"/>
              </a:rPr>
              <a:t>05</a:t>
            </a:r>
            <a:endParaRPr lang="en-US" sz="900" dirty="0"/>
          </a:p>
        </p:txBody>
      </p:sp>
      <p:sp>
        <p:nvSpPr>
          <p:cNvPr id="21" name="Shape 19"/>
          <p:cNvSpPr/>
          <p:nvPr/>
        </p:nvSpPr>
        <p:spPr>
          <a:xfrm>
            <a:off x="5074444" y="2651522"/>
            <a:ext cx="4481393" cy="15240"/>
          </a:xfrm>
          <a:prstGeom prst="rect">
            <a:avLst/>
          </a:prstGeom>
          <a:solidFill>
            <a:srgbClr val="DD785E"/>
          </a:solidFill>
          <a:ln/>
        </p:spPr>
      </p:sp>
      <p:sp>
        <p:nvSpPr>
          <p:cNvPr id="22" name="Text 20"/>
          <p:cNvSpPr/>
          <p:nvPr/>
        </p:nvSpPr>
        <p:spPr>
          <a:xfrm>
            <a:off x="5074444" y="2741295"/>
            <a:ext cx="1396008" cy="174546"/>
          </a:xfrm>
          <a:prstGeom prst="rect">
            <a:avLst/>
          </a:prstGeom>
          <a:noFill/>
          <a:ln/>
        </p:spPr>
        <p:txBody>
          <a:bodyPr wrap="none" lIns="0" tIns="0" rIns="0" bIns="0" rtlCol="0" anchor="t"/>
          <a:lstStyle/>
          <a:p>
            <a:pPr marL="0" indent="0" algn="l">
              <a:lnSpc>
                <a:spcPts val="1350"/>
              </a:lnSpc>
              <a:buNone/>
            </a:pPr>
            <a:r>
              <a:rPr lang="en-US" sz="1050" dirty="0">
                <a:solidFill>
                  <a:srgbClr val="FFFFFF"/>
                </a:solidFill>
                <a:latin typeface="Nunito Semi Bold" pitchFamily="34" charset="0"/>
                <a:ea typeface="Nunito Semi Bold" pitchFamily="34" charset="-122"/>
                <a:cs typeface="Nunito Semi Bold" pitchFamily="34" charset="-120"/>
              </a:rPr>
              <a:t>5. Transición</a:t>
            </a:r>
            <a:endParaRPr lang="en-US" sz="1050" dirty="0"/>
          </a:p>
        </p:txBody>
      </p:sp>
      <p:sp>
        <p:nvSpPr>
          <p:cNvPr id="23" name="Text 21"/>
          <p:cNvSpPr/>
          <p:nvPr/>
        </p:nvSpPr>
        <p:spPr>
          <a:xfrm>
            <a:off x="5074444" y="2987040"/>
            <a:ext cx="4481393" cy="189905"/>
          </a:xfrm>
          <a:prstGeom prst="rect">
            <a:avLst/>
          </a:prstGeom>
          <a:noFill/>
          <a:ln/>
        </p:spPr>
        <p:txBody>
          <a:bodyPr wrap="none" lIns="0" tIns="0" rIns="0" bIns="0" rtlCol="0" anchor="t"/>
          <a:lstStyle/>
          <a:p>
            <a:pPr marL="0" indent="0" algn="l">
              <a:lnSpc>
                <a:spcPts val="1450"/>
              </a:lnSpc>
              <a:buNone/>
            </a:pPr>
            <a:r>
              <a:rPr lang="en-US" sz="900" dirty="0">
                <a:solidFill>
                  <a:srgbClr val="FFFFFF"/>
                </a:solidFill>
                <a:latin typeface="PT Sans" pitchFamily="34" charset="0"/>
                <a:ea typeface="PT Sans" pitchFamily="34" charset="-122"/>
                <a:cs typeface="PT Sans" pitchFamily="34" charset="-120"/>
              </a:rPr>
              <a:t>Asegurar la adopción y pasar a las operaciones cotidianas.</a:t>
            </a:r>
            <a:endParaRPr lang="en-US" sz="900" dirty="0"/>
          </a:p>
        </p:txBody>
      </p:sp>
      <p:sp>
        <p:nvSpPr>
          <p:cNvPr id="24" name="Text 22"/>
          <p:cNvSpPr/>
          <p:nvPr/>
        </p:nvSpPr>
        <p:spPr>
          <a:xfrm>
            <a:off x="9674423" y="2465189"/>
            <a:ext cx="118586" cy="148233"/>
          </a:xfrm>
          <a:prstGeom prst="rect">
            <a:avLst/>
          </a:prstGeom>
          <a:noFill/>
          <a:ln/>
        </p:spPr>
        <p:txBody>
          <a:bodyPr wrap="none" lIns="0" tIns="0" rIns="0" bIns="0" rtlCol="0" anchor="t"/>
          <a:lstStyle/>
          <a:p>
            <a:pPr marL="0" indent="0" algn="l">
              <a:lnSpc>
                <a:spcPts val="1450"/>
              </a:lnSpc>
              <a:buNone/>
            </a:pPr>
            <a:r>
              <a:rPr lang="en-US" sz="900" dirty="0">
                <a:solidFill>
                  <a:srgbClr val="FFFFFF"/>
                </a:solidFill>
                <a:latin typeface="Nunito Light" pitchFamily="34" charset="0"/>
                <a:ea typeface="Nunito Light" pitchFamily="34" charset="-122"/>
                <a:cs typeface="Nunito Light" pitchFamily="34" charset="-120"/>
              </a:rPr>
              <a:t>06</a:t>
            </a:r>
            <a:endParaRPr lang="en-US" sz="900" dirty="0"/>
          </a:p>
        </p:txBody>
      </p:sp>
      <p:sp>
        <p:nvSpPr>
          <p:cNvPr id="25" name="Shape 23"/>
          <p:cNvSpPr/>
          <p:nvPr/>
        </p:nvSpPr>
        <p:spPr>
          <a:xfrm>
            <a:off x="9674423" y="2651522"/>
            <a:ext cx="4481393" cy="15240"/>
          </a:xfrm>
          <a:prstGeom prst="rect">
            <a:avLst/>
          </a:prstGeom>
          <a:solidFill>
            <a:srgbClr val="DD785E"/>
          </a:solidFill>
          <a:ln/>
        </p:spPr>
      </p:sp>
      <p:sp>
        <p:nvSpPr>
          <p:cNvPr id="26" name="Text 24"/>
          <p:cNvSpPr/>
          <p:nvPr/>
        </p:nvSpPr>
        <p:spPr>
          <a:xfrm>
            <a:off x="9674423" y="2741295"/>
            <a:ext cx="1754981" cy="174546"/>
          </a:xfrm>
          <a:prstGeom prst="rect">
            <a:avLst/>
          </a:prstGeom>
          <a:noFill/>
          <a:ln/>
        </p:spPr>
        <p:txBody>
          <a:bodyPr wrap="none" lIns="0" tIns="0" rIns="0" bIns="0" rtlCol="0" anchor="t"/>
          <a:lstStyle/>
          <a:p>
            <a:pPr marL="0" indent="0" algn="l">
              <a:lnSpc>
                <a:spcPts val="1350"/>
              </a:lnSpc>
              <a:buNone/>
            </a:pPr>
            <a:r>
              <a:rPr lang="en-US" sz="1050" dirty="0">
                <a:solidFill>
                  <a:srgbClr val="FFFFFF"/>
                </a:solidFill>
                <a:latin typeface="Nunito Semi Bold" pitchFamily="34" charset="0"/>
                <a:ea typeface="Nunito Semi Bold" pitchFamily="34" charset="-122"/>
                <a:cs typeface="Nunito Semi Bold" pitchFamily="34" charset="-120"/>
              </a:rPr>
              <a:t>6. Realización de Beneficios</a:t>
            </a:r>
            <a:endParaRPr lang="en-US" sz="1050" dirty="0"/>
          </a:p>
        </p:txBody>
      </p:sp>
      <p:sp>
        <p:nvSpPr>
          <p:cNvPr id="27" name="Text 25"/>
          <p:cNvSpPr/>
          <p:nvPr/>
        </p:nvSpPr>
        <p:spPr>
          <a:xfrm>
            <a:off x="9674423" y="2987040"/>
            <a:ext cx="4481393" cy="189905"/>
          </a:xfrm>
          <a:prstGeom prst="rect">
            <a:avLst/>
          </a:prstGeom>
          <a:noFill/>
          <a:ln/>
        </p:spPr>
        <p:txBody>
          <a:bodyPr wrap="none" lIns="0" tIns="0" rIns="0" bIns="0" rtlCol="0" anchor="t"/>
          <a:lstStyle/>
          <a:p>
            <a:pPr marL="0" indent="0" algn="l">
              <a:lnSpc>
                <a:spcPts val="1450"/>
              </a:lnSpc>
              <a:buNone/>
            </a:pPr>
            <a:r>
              <a:rPr lang="en-US" sz="900" dirty="0">
                <a:solidFill>
                  <a:srgbClr val="FFFFFF"/>
                </a:solidFill>
                <a:latin typeface="PT Sans" pitchFamily="34" charset="0"/>
                <a:ea typeface="PT Sans" pitchFamily="34" charset="-122"/>
                <a:cs typeface="PT Sans" pitchFamily="34" charset="-120"/>
              </a:rPr>
              <a:t>Medir los beneficios reales, aprender de ellos y ajustar la estrategia.</a:t>
            </a:r>
            <a:endParaRPr lang="en-US" sz="900" dirty="0"/>
          </a:p>
        </p:txBody>
      </p:sp>
      <p:sp>
        <p:nvSpPr>
          <p:cNvPr id="28" name="Text 26"/>
          <p:cNvSpPr/>
          <p:nvPr/>
        </p:nvSpPr>
        <p:spPr>
          <a:xfrm>
            <a:off x="474583" y="3384471"/>
            <a:ext cx="118586" cy="148233"/>
          </a:xfrm>
          <a:prstGeom prst="rect">
            <a:avLst/>
          </a:prstGeom>
          <a:noFill/>
          <a:ln/>
        </p:spPr>
        <p:txBody>
          <a:bodyPr wrap="none" lIns="0" tIns="0" rIns="0" bIns="0" rtlCol="0" anchor="t"/>
          <a:lstStyle/>
          <a:p>
            <a:pPr marL="0" indent="0" algn="l">
              <a:lnSpc>
                <a:spcPts val="1450"/>
              </a:lnSpc>
              <a:buNone/>
            </a:pPr>
            <a:r>
              <a:rPr lang="en-US" sz="900" dirty="0">
                <a:solidFill>
                  <a:srgbClr val="FFFFFF"/>
                </a:solidFill>
                <a:latin typeface="Nunito Light" pitchFamily="34" charset="0"/>
                <a:ea typeface="Nunito Light" pitchFamily="34" charset="-122"/>
                <a:cs typeface="Nunito Light" pitchFamily="34" charset="-120"/>
              </a:rPr>
              <a:t>07</a:t>
            </a:r>
            <a:endParaRPr lang="en-US" sz="900" dirty="0"/>
          </a:p>
        </p:txBody>
      </p:sp>
      <p:sp>
        <p:nvSpPr>
          <p:cNvPr id="29" name="Shape 27"/>
          <p:cNvSpPr/>
          <p:nvPr/>
        </p:nvSpPr>
        <p:spPr>
          <a:xfrm>
            <a:off x="474583" y="3570803"/>
            <a:ext cx="13681234" cy="15240"/>
          </a:xfrm>
          <a:prstGeom prst="rect">
            <a:avLst/>
          </a:prstGeom>
          <a:solidFill>
            <a:srgbClr val="DD785E"/>
          </a:solidFill>
          <a:ln/>
        </p:spPr>
      </p:sp>
      <p:sp>
        <p:nvSpPr>
          <p:cNvPr id="30" name="Text 28"/>
          <p:cNvSpPr/>
          <p:nvPr/>
        </p:nvSpPr>
        <p:spPr>
          <a:xfrm>
            <a:off x="474583" y="3660577"/>
            <a:ext cx="1396008" cy="174546"/>
          </a:xfrm>
          <a:prstGeom prst="rect">
            <a:avLst/>
          </a:prstGeom>
          <a:noFill/>
          <a:ln/>
        </p:spPr>
        <p:txBody>
          <a:bodyPr wrap="none" lIns="0" tIns="0" rIns="0" bIns="0" rtlCol="0" anchor="t"/>
          <a:lstStyle/>
          <a:p>
            <a:pPr marL="0" indent="0" algn="l">
              <a:lnSpc>
                <a:spcPts val="1350"/>
              </a:lnSpc>
              <a:buNone/>
            </a:pPr>
            <a:r>
              <a:rPr lang="en-US" sz="1050" dirty="0">
                <a:solidFill>
                  <a:srgbClr val="FFFFFF"/>
                </a:solidFill>
                <a:latin typeface="Nunito Semi Bold" pitchFamily="34" charset="0"/>
                <a:ea typeface="Nunito Semi Bold" pitchFamily="34" charset="-122"/>
                <a:cs typeface="Nunito Semi Bold" pitchFamily="34" charset="-120"/>
              </a:rPr>
              <a:t>7. Retiro</a:t>
            </a:r>
            <a:endParaRPr lang="en-US" sz="1050" dirty="0"/>
          </a:p>
        </p:txBody>
      </p:sp>
      <p:sp>
        <p:nvSpPr>
          <p:cNvPr id="31" name="Text 29"/>
          <p:cNvSpPr/>
          <p:nvPr/>
        </p:nvSpPr>
        <p:spPr>
          <a:xfrm>
            <a:off x="474583" y="3906322"/>
            <a:ext cx="13681234" cy="189905"/>
          </a:xfrm>
          <a:prstGeom prst="rect">
            <a:avLst/>
          </a:prstGeom>
          <a:noFill/>
          <a:ln/>
        </p:spPr>
        <p:txBody>
          <a:bodyPr wrap="none" lIns="0" tIns="0" rIns="0" bIns="0" rtlCol="0" anchor="t"/>
          <a:lstStyle/>
          <a:p>
            <a:pPr marL="0" indent="0" algn="l">
              <a:lnSpc>
                <a:spcPts val="1450"/>
              </a:lnSpc>
              <a:buNone/>
            </a:pPr>
            <a:r>
              <a:rPr lang="en-US" sz="900" dirty="0">
                <a:solidFill>
                  <a:srgbClr val="FFFFFF"/>
                </a:solidFill>
                <a:latin typeface="PT Sans" pitchFamily="34" charset="0"/>
                <a:ea typeface="PT Sans" pitchFamily="34" charset="-122"/>
                <a:cs typeface="PT Sans" pitchFamily="34" charset="-120"/>
              </a:rPr>
              <a:t>Discontinuar productos o servicios que ya no aportan valor.</a:t>
            </a:r>
            <a:endParaRPr lang="en-US" sz="900" dirty="0"/>
          </a:p>
        </p:txBody>
      </p:sp>
      <p:sp>
        <p:nvSpPr>
          <p:cNvPr id="32" name="Text 30"/>
          <p:cNvSpPr/>
          <p:nvPr/>
        </p:nvSpPr>
        <p:spPr>
          <a:xfrm>
            <a:off x="474583" y="4363164"/>
            <a:ext cx="1974771" cy="209312"/>
          </a:xfrm>
          <a:prstGeom prst="rect">
            <a:avLst/>
          </a:prstGeom>
          <a:noFill/>
          <a:ln/>
        </p:spPr>
        <p:txBody>
          <a:bodyPr wrap="none" lIns="0" tIns="0" rIns="0" bIns="0" rtlCol="0" anchor="t"/>
          <a:lstStyle/>
          <a:p>
            <a:pPr marL="0" indent="0" algn="l">
              <a:lnSpc>
                <a:spcPts val="1600"/>
              </a:lnSpc>
              <a:buNone/>
            </a:pPr>
            <a:r>
              <a:rPr lang="en-US" sz="1300" dirty="0">
                <a:solidFill>
                  <a:srgbClr val="FFFFFF"/>
                </a:solidFill>
                <a:latin typeface="Nunito Semi Bold" pitchFamily="34" charset="0"/>
                <a:ea typeface="Nunito Semi Bold" pitchFamily="34" charset="-122"/>
                <a:cs typeface="Nunito Semi Bold" pitchFamily="34" charset="-120"/>
              </a:rPr>
              <a:t>Tipos de Valor Generados</a:t>
            </a:r>
            <a:endParaRPr lang="en-US" sz="1300" dirty="0"/>
          </a:p>
        </p:txBody>
      </p:sp>
      <p:sp>
        <p:nvSpPr>
          <p:cNvPr id="33" name="Shape 31"/>
          <p:cNvSpPr/>
          <p:nvPr/>
        </p:nvSpPr>
        <p:spPr>
          <a:xfrm>
            <a:off x="474583" y="4750475"/>
            <a:ext cx="6781324" cy="703302"/>
          </a:xfrm>
          <a:prstGeom prst="roundRect">
            <a:avLst>
              <a:gd name="adj" fmla="val 25310"/>
            </a:avLst>
          </a:prstGeom>
          <a:solidFill>
            <a:srgbClr val="00002E">
              <a:alpha val="75000"/>
            </a:srgbClr>
          </a:solidFill>
          <a:ln w="15240">
            <a:solidFill>
              <a:srgbClr val="48A8E2"/>
            </a:solidFill>
            <a:prstDash val="solid"/>
          </a:ln>
        </p:spPr>
      </p:sp>
      <p:sp>
        <p:nvSpPr>
          <p:cNvPr id="34" name="Shape 32"/>
          <p:cNvSpPr/>
          <p:nvPr/>
        </p:nvSpPr>
        <p:spPr>
          <a:xfrm>
            <a:off x="474583" y="4750475"/>
            <a:ext cx="60960" cy="703302"/>
          </a:xfrm>
          <a:prstGeom prst="roundRect">
            <a:avLst>
              <a:gd name="adj" fmla="val 292002"/>
            </a:avLst>
          </a:prstGeom>
          <a:solidFill>
            <a:srgbClr val="48A8E2"/>
          </a:solidFill>
          <a:ln/>
        </p:spPr>
      </p:sp>
      <p:sp>
        <p:nvSpPr>
          <p:cNvPr id="35" name="Text 33"/>
          <p:cNvSpPr/>
          <p:nvPr/>
        </p:nvSpPr>
        <p:spPr>
          <a:xfrm>
            <a:off x="669369" y="4884301"/>
            <a:ext cx="1396008" cy="174546"/>
          </a:xfrm>
          <a:prstGeom prst="rect">
            <a:avLst/>
          </a:prstGeom>
          <a:noFill/>
          <a:ln/>
        </p:spPr>
        <p:txBody>
          <a:bodyPr wrap="none" lIns="0" tIns="0" rIns="0" bIns="0" rtlCol="0" anchor="t"/>
          <a:lstStyle/>
          <a:p>
            <a:pPr marL="0" indent="0" algn="l">
              <a:lnSpc>
                <a:spcPts val="1350"/>
              </a:lnSpc>
              <a:buNone/>
            </a:pPr>
            <a:r>
              <a:rPr lang="en-US" sz="1050" dirty="0">
                <a:solidFill>
                  <a:srgbClr val="FFFFFF"/>
                </a:solidFill>
                <a:latin typeface="Nunito Semi Bold" pitchFamily="34" charset="0"/>
                <a:ea typeface="Nunito Semi Bold" pitchFamily="34" charset="-122"/>
                <a:cs typeface="Nunito Semi Bold" pitchFamily="34" charset="-120"/>
              </a:rPr>
              <a:t>Económico</a:t>
            </a:r>
            <a:endParaRPr lang="en-US" sz="1050" dirty="0"/>
          </a:p>
        </p:txBody>
      </p:sp>
      <p:sp>
        <p:nvSpPr>
          <p:cNvPr id="36" name="Text 34"/>
          <p:cNvSpPr/>
          <p:nvPr/>
        </p:nvSpPr>
        <p:spPr>
          <a:xfrm>
            <a:off x="669369" y="5130046"/>
            <a:ext cx="6452711" cy="189905"/>
          </a:xfrm>
          <a:prstGeom prst="rect">
            <a:avLst/>
          </a:prstGeom>
          <a:noFill/>
          <a:ln/>
        </p:spPr>
        <p:txBody>
          <a:bodyPr wrap="none" lIns="0" tIns="0" rIns="0" bIns="0" rtlCol="0" anchor="t"/>
          <a:lstStyle/>
          <a:p>
            <a:pPr marL="0" indent="0" algn="l">
              <a:lnSpc>
                <a:spcPts val="1450"/>
              </a:lnSpc>
              <a:buNone/>
            </a:pPr>
            <a:r>
              <a:rPr lang="en-US" sz="900" dirty="0">
                <a:solidFill>
                  <a:srgbClr val="FFFFFF"/>
                </a:solidFill>
                <a:latin typeface="PT Sans" pitchFamily="34" charset="0"/>
                <a:ea typeface="PT Sans" pitchFamily="34" charset="-122"/>
                <a:cs typeface="PT Sans" pitchFamily="34" charset="-120"/>
              </a:rPr>
              <a:t>Retorno de la inversión (ROI) y eficiencia financiera.</a:t>
            </a:r>
            <a:endParaRPr lang="en-US" sz="900" dirty="0"/>
          </a:p>
        </p:txBody>
      </p:sp>
      <p:sp>
        <p:nvSpPr>
          <p:cNvPr id="37" name="Shape 35"/>
          <p:cNvSpPr/>
          <p:nvPr/>
        </p:nvSpPr>
        <p:spPr>
          <a:xfrm>
            <a:off x="7374493" y="4750475"/>
            <a:ext cx="6781324" cy="703302"/>
          </a:xfrm>
          <a:prstGeom prst="roundRect">
            <a:avLst>
              <a:gd name="adj" fmla="val 25310"/>
            </a:avLst>
          </a:prstGeom>
          <a:solidFill>
            <a:srgbClr val="00002E">
              <a:alpha val="75000"/>
            </a:srgbClr>
          </a:solidFill>
          <a:ln w="15240">
            <a:solidFill>
              <a:srgbClr val="48A8E2"/>
            </a:solidFill>
            <a:prstDash val="solid"/>
          </a:ln>
        </p:spPr>
      </p:sp>
      <p:sp>
        <p:nvSpPr>
          <p:cNvPr id="38" name="Shape 36"/>
          <p:cNvSpPr/>
          <p:nvPr/>
        </p:nvSpPr>
        <p:spPr>
          <a:xfrm>
            <a:off x="7374493" y="4750475"/>
            <a:ext cx="60960" cy="703302"/>
          </a:xfrm>
          <a:prstGeom prst="roundRect">
            <a:avLst>
              <a:gd name="adj" fmla="val 292002"/>
            </a:avLst>
          </a:prstGeom>
          <a:solidFill>
            <a:srgbClr val="48A8E2"/>
          </a:solidFill>
          <a:ln/>
        </p:spPr>
      </p:sp>
      <p:sp>
        <p:nvSpPr>
          <p:cNvPr id="39" name="Text 37"/>
          <p:cNvSpPr/>
          <p:nvPr/>
        </p:nvSpPr>
        <p:spPr>
          <a:xfrm>
            <a:off x="7569279" y="4884301"/>
            <a:ext cx="1396008" cy="174546"/>
          </a:xfrm>
          <a:prstGeom prst="rect">
            <a:avLst/>
          </a:prstGeom>
          <a:noFill/>
          <a:ln/>
        </p:spPr>
        <p:txBody>
          <a:bodyPr wrap="none" lIns="0" tIns="0" rIns="0" bIns="0" rtlCol="0" anchor="t"/>
          <a:lstStyle/>
          <a:p>
            <a:pPr marL="0" indent="0" algn="l">
              <a:lnSpc>
                <a:spcPts val="1350"/>
              </a:lnSpc>
              <a:buNone/>
            </a:pPr>
            <a:r>
              <a:rPr lang="en-US" sz="1050" dirty="0">
                <a:solidFill>
                  <a:srgbClr val="FFFFFF"/>
                </a:solidFill>
                <a:latin typeface="Nunito Semi Bold" pitchFamily="34" charset="0"/>
                <a:ea typeface="Nunito Semi Bold" pitchFamily="34" charset="-122"/>
                <a:cs typeface="Nunito Semi Bold" pitchFamily="34" charset="-120"/>
              </a:rPr>
              <a:t>Operacional</a:t>
            </a:r>
            <a:endParaRPr lang="en-US" sz="1050" dirty="0"/>
          </a:p>
        </p:txBody>
      </p:sp>
      <p:sp>
        <p:nvSpPr>
          <p:cNvPr id="40" name="Text 38"/>
          <p:cNvSpPr/>
          <p:nvPr/>
        </p:nvSpPr>
        <p:spPr>
          <a:xfrm>
            <a:off x="7569279" y="5130046"/>
            <a:ext cx="6452711" cy="189905"/>
          </a:xfrm>
          <a:prstGeom prst="rect">
            <a:avLst/>
          </a:prstGeom>
          <a:noFill/>
          <a:ln/>
        </p:spPr>
        <p:txBody>
          <a:bodyPr wrap="none" lIns="0" tIns="0" rIns="0" bIns="0" rtlCol="0" anchor="t"/>
          <a:lstStyle/>
          <a:p>
            <a:pPr marL="0" indent="0" algn="l">
              <a:lnSpc>
                <a:spcPts val="1450"/>
              </a:lnSpc>
              <a:buNone/>
            </a:pPr>
            <a:r>
              <a:rPr lang="en-US" sz="900" dirty="0">
                <a:solidFill>
                  <a:srgbClr val="FFFFFF"/>
                </a:solidFill>
                <a:latin typeface="PT Sans" pitchFamily="34" charset="0"/>
                <a:ea typeface="PT Sans" pitchFamily="34" charset="-122"/>
                <a:cs typeface="PT Sans" pitchFamily="34" charset="-120"/>
              </a:rPr>
              <a:t>Optimización de procesos y mejora de la eficiencia interna.</a:t>
            </a:r>
            <a:endParaRPr lang="en-US" sz="900" dirty="0"/>
          </a:p>
        </p:txBody>
      </p:sp>
      <p:sp>
        <p:nvSpPr>
          <p:cNvPr id="41" name="Shape 39"/>
          <p:cNvSpPr/>
          <p:nvPr/>
        </p:nvSpPr>
        <p:spPr>
          <a:xfrm>
            <a:off x="474583" y="5572363"/>
            <a:ext cx="6781324" cy="703302"/>
          </a:xfrm>
          <a:prstGeom prst="roundRect">
            <a:avLst>
              <a:gd name="adj" fmla="val 25310"/>
            </a:avLst>
          </a:prstGeom>
          <a:solidFill>
            <a:srgbClr val="00002E">
              <a:alpha val="75000"/>
            </a:srgbClr>
          </a:solidFill>
          <a:ln w="15240">
            <a:solidFill>
              <a:srgbClr val="48A8E2"/>
            </a:solidFill>
            <a:prstDash val="solid"/>
          </a:ln>
        </p:spPr>
      </p:sp>
      <p:sp>
        <p:nvSpPr>
          <p:cNvPr id="42" name="Shape 40"/>
          <p:cNvSpPr/>
          <p:nvPr/>
        </p:nvSpPr>
        <p:spPr>
          <a:xfrm>
            <a:off x="474583" y="5572363"/>
            <a:ext cx="60960" cy="703302"/>
          </a:xfrm>
          <a:prstGeom prst="roundRect">
            <a:avLst>
              <a:gd name="adj" fmla="val 292002"/>
            </a:avLst>
          </a:prstGeom>
          <a:solidFill>
            <a:srgbClr val="48A8E2"/>
          </a:solidFill>
          <a:ln/>
        </p:spPr>
      </p:sp>
      <p:sp>
        <p:nvSpPr>
          <p:cNvPr id="43" name="Text 41"/>
          <p:cNvSpPr/>
          <p:nvPr/>
        </p:nvSpPr>
        <p:spPr>
          <a:xfrm>
            <a:off x="669369" y="5706189"/>
            <a:ext cx="1396008" cy="174546"/>
          </a:xfrm>
          <a:prstGeom prst="rect">
            <a:avLst/>
          </a:prstGeom>
          <a:noFill/>
          <a:ln/>
        </p:spPr>
        <p:txBody>
          <a:bodyPr wrap="none" lIns="0" tIns="0" rIns="0" bIns="0" rtlCol="0" anchor="t"/>
          <a:lstStyle/>
          <a:p>
            <a:pPr marL="0" indent="0" algn="l">
              <a:lnSpc>
                <a:spcPts val="1350"/>
              </a:lnSpc>
              <a:buNone/>
            </a:pPr>
            <a:r>
              <a:rPr lang="en-US" sz="1050" dirty="0">
                <a:solidFill>
                  <a:srgbClr val="FFFFFF"/>
                </a:solidFill>
                <a:latin typeface="Nunito Semi Bold" pitchFamily="34" charset="0"/>
                <a:ea typeface="Nunito Semi Bold" pitchFamily="34" charset="-122"/>
                <a:cs typeface="Nunito Semi Bold" pitchFamily="34" charset="-120"/>
              </a:rPr>
              <a:t>Estratégico</a:t>
            </a:r>
            <a:endParaRPr lang="en-US" sz="1050" dirty="0"/>
          </a:p>
        </p:txBody>
      </p:sp>
      <p:sp>
        <p:nvSpPr>
          <p:cNvPr id="44" name="Text 42"/>
          <p:cNvSpPr/>
          <p:nvPr/>
        </p:nvSpPr>
        <p:spPr>
          <a:xfrm>
            <a:off x="669369" y="5951934"/>
            <a:ext cx="6452711" cy="189905"/>
          </a:xfrm>
          <a:prstGeom prst="rect">
            <a:avLst/>
          </a:prstGeom>
          <a:noFill/>
          <a:ln/>
        </p:spPr>
        <p:txBody>
          <a:bodyPr wrap="none" lIns="0" tIns="0" rIns="0" bIns="0" rtlCol="0" anchor="t"/>
          <a:lstStyle/>
          <a:p>
            <a:pPr marL="0" indent="0" algn="l">
              <a:lnSpc>
                <a:spcPts val="1450"/>
              </a:lnSpc>
              <a:buNone/>
            </a:pPr>
            <a:r>
              <a:rPr lang="en-US" sz="900" dirty="0">
                <a:solidFill>
                  <a:srgbClr val="FFFFFF"/>
                </a:solidFill>
                <a:latin typeface="PT Sans" pitchFamily="34" charset="0"/>
                <a:ea typeface="PT Sans" pitchFamily="34" charset="-122"/>
                <a:cs typeface="PT Sans" pitchFamily="34" charset="-120"/>
              </a:rPr>
              <a:t>Fortalecimiento del posicionamiento de mercado y ventajas competitivas.</a:t>
            </a:r>
            <a:endParaRPr lang="en-US" sz="900" dirty="0"/>
          </a:p>
        </p:txBody>
      </p:sp>
      <p:sp>
        <p:nvSpPr>
          <p:cNvPr id="45" name="Shape 43"/>
          <p:cNvSpPr/>
          <p:nvPr/>
        </p:nvSpPr>
        <p:spPr>
          <a:xfrm>
            <a:off x="7374493" y="5572363"/>
            <a:ext cx="6781324" cy="703302"/>
          </a:xfrm>
          <a:prstGeom prst="roundRect">
            <a:avLst>
              <a:gd name="adj" fmla="val 25310"/>
            </a:avLst>
          </a:prstGeom>
          <a:solidFill>
            <a:srgbClr val="00002E">
              <a:alpha val="75000"/>
            </a:srgbClr>
          </a:solidFill>
          <a:ln w="15240">
            <a:solidFill>
              <a:srgbClr val="48A8E2"/>
            </a:solidFill>
            <a:prstDash val="solid"/>
          </a:ln>
        </p:spPr>
      </p:sp>
      <p:sp>
        <p:nvSpPr>
          <p:cNvPr id="46" name="Shape 44"/>
          <p:cNvSpPr/>
          <p:nvPr/>
        </p:nvSpPr>
        <p:spPr>
          <a:xfrm>
            <a:off x="7374493" y="5572363"/>
            <a:ext cx="60960" cy="703302"/>
          </a:xfrm>
          <a:prstGeom prst="roundRect">
            <a:avLst>
              <a:gd name="adj" fmla="val 292002"/>
            </a:avLst>
          </a:prstGeom>
          <a:solidFill>
            <a:srgbClr val="48A8E2"/>
          </a:solidFill>
          <a:ln/>
        </p:spPr>
      </p:sp>
      <p:sp>
        <p:nvSpPr>
          <p:cNvPr id="47" name="Text 45"/>
          <p:cNvSpPr/>
          <p:nvPr/>
        </p:nvSpPr>
        <p:spPr>
          <a:xfrm>
            <a:off x="7569279" y="5706189"/>
            <a:ext cx="1396008" cy="174546"/>
          </a:xfrm>
          <a:prstGeom prst="rect">
            <a:avLst/>
          </a:prstGeom>
          <a:noFill/>
          <a:ln/>
        </p:spPr>
        <p:txBody>
          <a:bodyPr wrap="none" lIns="0" tIns="0" rIns="0" bIns="0" rtlCol="0" anchor="t"/>
          <a:lstStyle/>
          <a:p>
            <a:pPr marL="0" indent="0" algn="l">
              <a:lnSpc>
                <a:spcPts val="1350"/>
              </a:lnSpc>
              <a:buNone/>
            </a:pPr>
            <a:r>
              <a:rPr lang="en-US" sz="1050" dirty="0">
                <a:solidFill>
                  <a:srgbClr val="FFFFFF"/>
                </a:solidFill>
                <a:latin typeface="Nunito Semi Bold" pitchFamily="34" charset="0"/>
                <a:ea typeface="Nunito Semi Bold" pitchFamily="34" charset="-122"/>
                <a:cs typeface="Nunito Semi Bold" pitchFamily="34" charset="-120"/>
              </a:rPr>
              <a:t>Cliente</a:t>
            </a:r>
            <a:endParaRPr lang="en-US" sz="1050" dirty="0"/>
          </a:p>
        </p:txBody>
      </p:sp>
      <p:sp>
        <p:nvSpPr>
          <p:cNvPr id="48" name="Text 46"/>
          <p:cNvSpPr/>
          <p:nvPr/>
        </p:nvSpPr>
        <p:spPr>
          <a:xfrm>
            <a:off x="7569279" y="5951934"/>
            <a:ext cx="6452711" cy="189905"/>
          </a:xfrm>
          <a:prstGeom prst="rect">
            <a:avLst/>
          </a:prstGeom>
          <a:noFill/>
          <a:ln/>
        </p:spPr>
        <p:txBody>
          <a:bodyPr wrap="none" lIns="0" tIns="0" rIns="0" bIns="0" rtlCol="0" anchor="t"/>
          <a:lstStyle/>
          <a:p>
            <a:pPr marL="0" indent="0" algn="l">
              <a:lnSpc>
                <a:spcPts val="1450"/>
              </a:lnSpc>
              <a:buNone/>
            </a:pPr>
            <a:r>
              <a:rPr lang="en-US" sz="900" dirty="0">
                <a:solidFill>
                  <a:srgbClr val="FFFFFF"/>
                </a:solidFill>
                <a:latin typeface="PT Sans" pitchFamily="34" charset="0"/>
                <a:ea typeface="PT Sans" pitchFamily="34" charset="-122"/>
                <a:cs typeface="PT Sans" pitchFamily="34" charset="-120"/>
              </a:rPr>
              <a:t>Aumento de la satisfacción, fidelización y experiencia del usuario.</a:t>
            </a:r>
            <a:endParaRPr lang="en-US" sz="900" dirty="0"/>
          </a:p>
        </p:txBody>
      </p:sp>
      <p:sp>
        <p:nvSpPr>
          <p:cNvPr id="49" name="Shape 47"/>
          <p:cNvSpPr/>
          <p:nvPr/>
        </p:nvSpPr>
        <p:spPr>
          <a:xfrm>
            <a:off x="474583" y="6394252"/>
            <a:ext cx="6781324" cy="703302"/>
          </a:xfrm>
          <a:prstGeom prst="roundRect">
            <a:avLst>
              <a:gd name="adj" fmla="val 25310"/>
            </a:avLst>
          </a:prstGeom>
          <a:solidFill>
            <a:srgbClr val="00002E">
              <a:alpha val="75000"/>
            </a:srgbClr>
          </a:solidFill>
          <a:ln w="15240">
            <a:solidFill>
              <a:srgbClr val="48A8E2"/>
            </a:solidFill>
            <a:prstDash val="solid"/>
          </a:ln>
        </p:spPr>
      </p:sp>
      <p:sp>
        <p:nvSpPr>
          <p:cNvPr id="50" name="Shape 48"/>
          <p:cNvSpPr/>
          <p:nvPr/>
        </p:nvSpPr>
        <p:spPr>
          <a:xfrm>
            <a:off x="474583" y="6394252"/>
            <a:ext cx="60960" cy="703302"/>
          </a:xfrm>
          <a:prstGeom prst="roundRect">
            <a:avLst>
              <a:gd name="adj" fmla="val 292002"/>
            </a:avLst>
          </a:prstGeom>
          <a:solidFill>
            <a:srgbClr val="48A8E2"/>
          </a:solidFill>
          <a:ln/>
        </p:spPr>
      </p:sp>
      <p:sp>
        <p:nvSpPr>
          <p:cNvPr id="51" name="Text 49"/>
          <p:cNvSpPr/>
          <p:nvPr/>
        </p:nvSpPr>
        <p:spPr>
          <a:xfrm>
            <a:off x="669369" y="6528078"/>
            <a:ext cx="1396008" cy="174546"/>
          </a:xfrm>
          <a:prstGeom prst="rect">
            <a:avLst/>
          </a:prstGeom>
          <a:noFill/>
          <a:ln/>
        </p:spPr>
        <p:txBody>
          <a:bodyPr wrap="none" lIns="0" tIns="0" rIns="0" bIns="0" rtlCol="0" anchor="t"/>
          <a:lstStyle/>
          <a:p>
            <a:pPr marL="0" indent="0" algn="l">
              <a:lnSpc>
                <a:spcPts val="1350"/>
              </a:lnSpc>
              <a:buNone/>
            </a:pPr>
            <a:r>
              <a:rPr lang="en-US" sz="1050" dirty="0">
                <a:solidFill>
                  <a:srgbClr val="FFFFFF"/>
                </a:solidFill>
                <a:latin typeface="Nunito Semi Bold" pitchFamily="34" charset="0"/>
                <a:ea typeface="Nunito Semi Bold" pitchFamily="34" charset="-122"/>
                <a:cs typeface="Nunito Semi Bold" pitchFamily="34" charset="-120"/>
              </a:rPr>
              <a:t>Regulatorio</a:t>
            </a:r>
            <a:endParaRPr lang="en-US" sz="1050" dirty="0"/>
          </a:p>
        </p:txBody>
      </p:sp>
      <p:sp>
        <p:nvSpPr>
          <p:cNvPr id="52" name="Text 50"/>
          <p:cNvSpPr/>
          <p:nvPr/>
        </p:nvSpPr>
        <p:spPr>
          <a:xfrm>
            <a:off x="669369" y="6773823"/>
            <a:ext cx="6452711" cy="189905"/>
          </a:xfrm>
          <a:prstGeom prst="rect">
            <a:avLst/>
          </a:prstGeom>
          <a:noFill/>
          <a:ln/>
        </p:spPr>
        <p:txBody>
          <a:bodyPr wrap="none" lIns="0" tIns="0" rIns="0" bIns="0" rtlCol="0" anchor="t"/>
          <a:lstStyle/>
          <a:p>
            <a:pPr marL="0" indent="0" algn="l">
              <a:lnSpc>
                <a:spcPts val="1450"/>
              </a:lnSpc>
              <a:buNone/>
            </a:pPr>
            <a:r>
              <a:rPr lang="en-US" sz="900" dirty="0">
                <a:solidFill>
                  <a:srgbClr val="FFFFFF"/>
                </a:solidFill>
                <a:latin typeface="PT Sans" pitchFamily="34" charset="0"/>
                <a:ea typeface="PT Sans" pitchFamily="34" charset="-122"/>
                <a:cs typeface="PT Sans" pitchFamily="34" charset="-120"/>
              </a:rPr>
              <a:t>Cumplimiento normativo y mitigación de riesgos legales.</a:t>
            </a:r>
            <a:endParaRPr lang="en-US" sz="900" dirty="0"/>
          </a:p>
        </p:txBody>
      </p:sp>
      <p:sp>
        <p:nvSpPr>
          <p:cNvPr id="53" name="Shape 51"/>
          <p:cNvSpPr/>
          <p:nvPr/>
        </p:nvSpPr>
        <p:spPr>
          <a:xfrm>
            <a:off x="7374493" y="6394252"/>
            <a:ext cx="6781324" cy="703302"/>
          </a:xfrm>
          <a:prstGeom prst="roundRect">
            <a:avLst>
              <a:gd name="adj" fmla="val 25310"/>
            </a:avLst>
          </a:prstGeom>
          <a:solidFill>
            <a:srgbClr val="00002E">
              <a:alpha val="75000"/>
            </a:srgbClr>
          </a:solidFill>
          <a:ln w="15240">
            <a:solidFill>
              <a:srgbClr val="48A8E2"/>
            </a:solidFill>
            <a:prstDash val="solid"/>
          </a:ln>
        </p:spPr>
      </p:sp>
      <p:sp>
        <p:nvSpPr>
          <p:cNvPr id="54" name="Shape 52"/>
          <p:cNvSpPr/>
          <p:nvPr/>
        </p:nvSpPr>
        <p:spPr>
          <a:xfrm>
            <a:off x="7374493" y="6394252"/>
            <a:ext cx="60960" cy="703302"/>
          </a:xfrm>
          <a:prstGeom prst="roundRect">
            <a:avLst>
              <a:gd name="adj" fmla="val 292002"/>
            </a:avLst>
          </a:prstGeom>
          <a:solidFill>
            <a:srgbClr val="48A8E2"/>
          </a:solidFill>
          <a:ln/>
        </p:spPr>
      </p:sp>
      <p:sp>
        <p:nvSpPr>
          <p:cNvPr id="55" name="Text 53"/>
          <p:cNvSpPr/>
          <p:nvPr/>
        </p:nvSpPr>
        <p:spPr>
          <a:xfrm>
            <a:off x="7569279" y="6528078"/>
            <a:ext cx="1396008" cy="174546"/>
          </a:xfrm>
          <a:prstGeom prst="rect">
            <a:avLst/>
          </a:prstGeom>
          <a:noFill/>
          <a:ln/>
        </p:spPr>
        <p:txBody>
          <a:bodyPr wrap="none" lIns="0" tIns="0" rIns="0" bIns="0" rtlCol="0" anchor="t"/>
          <a:lstStyle/>
          <a:p>
            <a:pPr marL="0" indent="0" algn="l">
              <a:lnSpc>
                <a:spcPts val="1350"/>
              </a:lnSpc>
              <a:buNone/>
            </a:pPr>
            <a:r>
              <a:rPr lang="en-US" sz="1050" dirty="0">
                <a:solidFill>
                  <a:srgbClr val="FFFFFF"/>
                </a:solidFill>
                <a:latin typeface="Nunito Semi Bold" pitchFamily="34" charset="0"/>
                <a:ea typeface="Nunito Semi Bold" pitchFamily="34" charset="-122"/>
                <a:cs typeface="Nunito Semi Bold" pitchFamily="34" charset="-120"/>
              </a:rPr>
              <a:t>Social/Ambiental</a:t>
            </a:r>
            <a:endParaRPr lang="en-US" sz="1050" dirty="0"/>
          </a:p>
        </p:txBody>
      </p:sp>
      <p:sp>
        <p:nvSpPr>
          <p:cNvPr id="56" name="Text 54"/>
          <p:cNvSpPr/>
          <p:nvPr/>
        </p:nvSpPr>
        <p:spPr>
          <a:xfrm>
            <a:off x="7569279" y="6773823"/>
            <a:ext cx="6452711" cy="189905"/>
          </a:xfrm>
          <a:prstGeom prst="rect">
            <a:avLst/>
          </a:prstGeom>
          <a:noFill/>
          <a:ln/>
        </p:spPr>
        <p:txBody>
          <a:bodyPr wrap="none" lIns="0" tIns="0" rIns="0" bIns="0" rtlCol="0" anchor="t"/>
          <a:lstStyle/>
          <a:p>
            <a:pPr marL="0" indent="0" algn="l">
              <a:lnSpc>
                <a:spcPts val="1450"/>
              </a:lnSpc>
              <a:buNone/>
            </a:pPr>
            <a:r>
              <a:rPr lang="en-US" sz="900" dirty="0">
                <a:solidFill>
                  <a:srgbClr val="FFFFFF"/>
                </a:solidFill>
                <a:latin typeface="PT Sans" pitchFamily="34" charset="0"/>
                <a:ea typeface="PT Sans" pitchFamily="34" charset="-122"/>
                <a:cs typeface="PT Sans" pitchFamily="34" charset="-120"/>
              </a:rPr>
              <a:t>Impacto positivo en la sociedad y sostenibilidad ambiental.</a:t>
            </a:r>
            <a:endParaRPr lang="en-US" sz="900" dirty="0"/>
          </a:p>
        </p:txBody>
      </p:sp>
      <p:sp>
        <p:nvSpPr>
          <p:cNvPr id="57" name="Shape 55"/>
          <p:cNvSpPr/>
          <p:nvPr/>
        </p:nvSpPr>
        <p:spPr>
          <a:xfrm>
            <a:off x="474583" y="7231023"/>
            <a:ext cx="13681234" cy="694134"/>
          </a:xfrm>
          <a:prstGeom prst="roundRect">
            <a:avLst>
              <a:gd name="adj" fmla="val 25644"/>
            </a:avLst>
          </a:prstGeom>
          <a:solidFill>
            <a:srgbClr val="022349"/>
          </a:solidFill>
          <a:ln/>
        </p:spPr>
      </p:sp>
      <p:pic>
        <p:nvPicPr>
          <p:cNvPr id="58" name="Image 0" descr="preencoded.png"/>
          <p:cNvPicPr>
            <a:picLocks noChangeAspect="1"/>
          </p:cNvPicPr>
          <p:nvPr/>
        </p:nvPicPr>
        <p:blipFill>
          <a:blip r:embed="rId3"/>
          <a:stretch>
            <a:fillRect/>
          </a:stretch>
        </p:blipFill>
        <p:spPr>
          <a:xfrm>
            <a:off x="593169" y="7412593"/>
            <a:ext cx="148233" cy="118586"/>
          </a:xfrm>
          <a:prstGeom prst="rect">
            <a:avLst/>
          </a:prstGeom>
        </p:spPr>
      </p:pic>
      <p:sp>
        <p:nvSpPr>
          <p:cNvPr id="59" name="Text 56"/>
          <p:cNvSpPr/>
          <p:nvPr/>
        </p:nvSpPr>
        <p:spPr>
          <a:xfrm>
            <a:off x="859988" y="7379256"/>
            <a:ext cx="13177242" cy="379809"/>
          </a:xfrm>
          <a:prstGeom prst="rect">
            <a:avLst/>
          </a:prstGeom>
          <a:noFill/>
          <a:ln/>
        </p:spPr>
        <p:txBody>
          <a:bodyPr wrap="square" lIns="0" tIns="0" rIns="0" bIns="0" rtlCol="0" anchor="t"/>
          <a:lstStyle/>
          <a:p>
            <a:pPr marL="0" indent="0" algn="l">
              <a:lnSpc>
                <a:spcPts val="1450"/>
              </a:lnSpc>
              <a:buNone/>
            </a:pPr>
            <a:r>
              <a:rPr lang="en-US" sz="900" b="1" dirty="0">
                <a:solidFill>
                  <a:srgbClr val="FFFFFF"/>
                </a:solidFill>
                <a:latin typeface="PT Sans" pitchFamily="34" charset="0"/>
                <a:ea typeface="PT Sans" pitchFamily="34" charset="-122"/>
                <a:cs typeface="PT Sans" pitchFamily="34" charset="-120"/>
              </a:rPr>
              <a:t>Buena Práctica:</a:t>
            </a:r>
            <a:r>
              <a:rPr lang="en-US" sz="900" dirty="0">
                <a:solidFill>
                  <a:srgbClr val="FFFFFF"/>
                </a:solidFill>
                <a:latin typeface="PT Sans" pitchFamily="34" charset="0"/>
                <a:ea typeface="PT Sans" pitchFamily="34" charset="-122"/>
                <a:cs typeface="PT Sans" pitchFamily="34" charset="-120"/>
              </a:rPr>
              <a:t> Es recomendable registrar todos los beneficios esperados en un </a:t>
            </a:r>
            <a:r>
              <a:rPr lang="en-US" sz="900" i="1" dirty="0">
                <a:solidFill>
                  <a:srgbClr val="FFFFFF"/>
                </a:solidFill>
                <a:latin typeface="PT Sans" pitchFamily="34" charset="0"/>
                <a:ea typeface="PT Sans" pitchFamily="34" charset="-122"/>
                <a:cs typeface="PT Sans" pitchFamily="34" charset="-120"/>
              </a:rPr>
              <a:t>Registro de Beneficios</a:t>
            </a:r>
            <a:r>
              <a:rPr lang="en-US" sz="900" dirty="0">
                <a:solidFill>
                  <a:srgbClr val="FFFFFF"/>
                </a:solidFill>
                <a:latin typeface="PT Sans" pitchFamily="34" charset="0"/>
                <a:ea typeface="PT Sans" pitchFamily="34" charset="-122"/>
                <a:cs typeface="PT Sans" pitchFamily="34" charset="-120"/>
              </a:rPr>
              <a:t>, especificando métricas claras, la línea base, el propietario responsable y la fecha objetivo para su realización. Esto permite un seguimiento riguroso y una rendición de cuentas efectiva.</a:t>
            </a:r>
            <a:endParaRPr lang="en-US" sz="9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586859" y="520184"/>
            <a:ext cx="5208151" cy="258961"/>
          </a:xfrm>
          <a:prstGeom prst="rect">
            <a:avLst/>
          </a:prstGeom>
          <a:noFill/>
          <a:ln/>
        </p:spPr>
        <p:txBody>
          <a:bodyPr wrap="none" lIns="0" tIns="0" rIns="0" bIns="0" rtlCol="0" anchor="t"/>
          <a:lstStyle/>
          <a:p>
            <a:pPr marL="0" indent="0" algn="l">
              <a:lnSpc>
                <a:spcPts val="2000"/>
              </a:lnSpc>
              <a:buNone/>
            </a:pPr>
            <a:r>
              <a:rPr lang="en-US" sz="1600" dirty="0">
                <a:solidFill>
                  <a:srgbClr val="FFFFFF"/>
                </a:solidFill>
                <a:latin typeface="Nunito Semi Bold" pitchFamily="34" charset="0"/>
                <a:ea typeface="Nunito Semi Bold" pitchFamily="34" charset="-122"/>
                <a:cs typeface="Nunito Semi Bold" pitchFamily="34" charset="-120"/>
              </a:rPr>
              <a:t>2.1.1 Componentes Esenciales para la Entrega de Valor</a:t>
            </a:r>
            <a:endParaRPr lang="en-US" sz="1600" dirty="0"/>
          </a:p>
        </p:txBody>
      </p:sp>
      <p:sp>
        <p:nvSpPr>
          <p:cNvPr id="3" name="Text 1"/>
          <p:cNvSpPr/>
          <p:nvPr/>
        </p:nvSpPr>
        <p:spPr>
          <a:xfrm>
            <a:off x="586859" y="1072515"/>
            <a:ext cx="13456682" cy="469344"/>
          </a:xfrm>
          <a:prstGeom prst="rect">
            <a:avLst/>
          </a:prstGeom>
          <a:noFill/>
          <a:ln/>
        </p:spPr>
        <p:txBody>
          <a:bodyPr wrap="square" lIns="0" tIns="0" rIns="0" bIns="0" rtlCol="0" anchor="t"/>
          <a:lstStyle/>
          <a:p>
            <a:pPr marL="0" indent="0" algn="l">
              <a:lnSpc>
                <a:spcPts val="1800"/>
              </a:lnSpc>
              <a:buNone/>
            </a:pPr>
            <a:r>
              <a:rPr lang="en-US" sz="1150" dirty="0">
                <a:solidFill>
                  <a:srgbClr val="FFFFFF"/>
                </a:solidFill>
                <a:latin typeface="PT Sans" pitchFamily="34" charset="0"/>
                <a:ea typeface="PT Sans" pitchFamily="34" charset="-122"/>
                <a:cs typeface="PT Sans" pitchFamily="34" charset="-120"/>
              </a:rPr>
              <a:t>Un sistema de entrega de valor eficaz se sustenta en una serie de componentes interconectados, cada uno con un papel fundamental para asegurar la consecución de los objetivos estratégicos. La sinergia entre estos elementos minimiza riesgos y maximiza la eficiencia.</a:t>
            </a:r>
            <a:endParaRPr lang="en-US" sz="1150" dirty="0"/>
          </a:p>
        </p:txBody>
      </p:sp>
      <p:sp>
        <p:nvSpPr>
          <p:cNvPr id="4" name="Shape 2"/>
          <p:cNvSpPr/>
          <p:nvPr/>
        </p:nvSpPr>
        <p:spPr>
          <a:xfrm>
            <a:off x="586859" y="1926907"/>
            <a:ext cx="4387691" cy="1947029"/>
          </a:xfrm>
          <a:prstGeom prst="roundRect">
            <a:avLst>
              <a:gd name="adj" fmla="val 3757"/>
            </a:avLst>
          </a:prstGeom>
          <a:solidFill>
            <a:srgbClr val="00002E">
              <a:alpha val="75000"/>
            </a:srgbClr>
          </a:solidFill>
          <a:ln/>
        </p:spPr>
      </p:sp>
      <p:sp>
        <p:nvSpPr>
          <p:cNvPr id="5" name="Shape 3"/>
          <p:cNvSpPr/>
          <p:nvPr/>
        </p:nvSpPr>
        <p:spPr>
          <a:xfrm>
            <a:off x="586859" y="1911668"/>
            <a:ext cx="4387691" cy="60960"/>
          </a:xfrm>
          <a:prstGeom prst="roundRect">
            <a:avLst>
              <a:gd name="adj" fmla="val 361022"/>
            </a:avLst>
          </a:prstGeom>
          <a:solidFill>
            <a:srgbClr val="F2B42D"/>
          </a:solidFill>
          <a:ln/>
        </p:spPr>
      </p:sp>
      <p:sp>
        <p:nvSpPr>
          <p:cNvPr id="6" name="Shape 4"/>
          <p:cNvSpPr/>
          <p:nvPr/>
        </p:nvSpPr>
        <p:spPr>
          <a:xfrm>
            <a:off x="2560677" y="1706880"/>
            <a:ext cx="440055" cy="440055"/>
          </a:xfrm>
          <a:prstGeom prst="roundRect">
            <a:avLst>
              <a:gd name="adj" fmla="val 207792"/>
            </a:avLst>
          </a:prstGeom>
          <a:solidFill>
            <a:srgbClr val="F2B42D"/>
          </a:solidFill>
          <a:ln/>
        </p:spPr>
      </p:sp>
      <p:pic>
        <p:nvPicPr>
          <p:cNvPr id="7" name="Image 0" descr="preencoded.png"/>
          <p:cNvPicPr>
            <a:picLocks noChangeAspect="1"/>
          </p:cNvPicPr>
          <p:nvPr/>
        </p:nvPicPr>
        <p:blipFill>
          <a:blip r:embed="rId3"/>
          <a:stretch>
            <a:fillRect/>
          </a:stretch>
        </p:blipFill>
        <p:spPr>
          <a:xfrm>
            <a:off x="2692718" y="1816894"/>
            <a:ext cx="175974" cy="220028"/>
          </a:xfrm>
          <a:prstGeom prst="rect">
            <a:avLst/>
          </a:prstGeom>
        </p:spPr>
      </p:pic>
      <p:sp>
        <p:nvSpPr>
          <p:cNvPr id="8" name="Text 5"/>
          <p:cNvSpPr/>
          <p:nvPr/>
        </p:nvSpPr>
        <p:spPr>
          <a:xfrm>
            <a:off x="748784" y="2293620"/>
            <a:ext cx="1726049" cy="215741"/>
          </a:xfrm>
          <a:prstGeom prst="rect">
            <a:avLst/>
          </a:prstGeom>
          <a:noFill/>
          <a:ln/>
        </p:spPr>
        <p:txBody>
          <a:bodyPr wrap="none" lIns="0" tIns="0" rIns="0" bIns="0" rtlCol="0" anchor="t"/>
          <a:lstStyle/>
          <a:p>
            <a:pPr marL="0" indent="0" algn="l">
              <a:lnSpc>
                <a:spcPts val="1650"/>
              </a:lnSpc>
              <a:buNone/>
            </a:pPr>
            <a:r>
              <a:rPr lang="en-US" sz="1350" dirty="0">
                <a:solidFill>
                  <a:srgbClr val="FFFFFF"/>
                </a:solidFill>
                <a:latin typeface="Nunito Semi Bold" pitchFamily="34" charset="0"/>
                <a:ea typeface="Nunito Semi Bold" pitchFamily="34" charset="-122"/>
                <a:cs typeface="Nunito Semi Bold" pitchFamily="34" charset="-120"/>
              </a:rPr>
              <a:t>Estrategia / Dirección</a:t>
            </a:r>
            <a:endParaRPr lang="en-US" sz="1350" dirty="0"/>
          </a:p>
        </p:txBody>
      </p:sp>
      <p:sp>
        <p:nvSpPr>
          <p:cNvPr id="9" name="Text 6"/>
          <p:cNvSpPr/>
          <p:nvPr/>
        </p:nvSpPr>
        <p:spPr>
          <a:xfrm>
            <a:off x="748784" y="2597348"/>
            <a:ext cx="4063841" cy="234672"/>
          </a:xfrm>
          <a:prstGeom prst="rect">
            <a:avLst/>
          </a:prstGeom>
          <a:noFill/>
          <a:ln/>
        </p:spPr>
        <p:txBody>
          <a:bodyPr wrap="none" lIns="0" tIns="0" rIns="0" bIns="0" rtlCol="0" anchor="t"/>
          <a:lstStyle/>
          <a:p>
            <a:pPr marL="0" indent="0" algn="l">
              <a:lnSpc>
                <a:spcPts val="1800"/>
              </a:lnSpc>
              <a:buNone/>
            </a:pPr>
            <a:r>
              <a:rPr lang="en-US" sz="1150" b="1" dirty="0">
                <a:solidFill>
                  <a:srgbClr val="FFFFFF"/>
                </a:solidFill>
                <a:latin typeface="PT Sans" pitchFamily="34" charset="0"/>
                <a:ea typeface="PT Sans" pitchFamily="34" charset="-122"/>
                <a:cs typeface="PT Sans" pitchFamily="34" charset="-120"/>
              </a:rPr>
              <a:t>Rol:</a:t>
            </a:r>
            <a:r>
              <a:rPr lang="en-US" sz="1150" dirty="0">
                <a:solidFill>
                  <a:srgbClr val="FFFFFF"/>
                </a:solidFill>
                <a:latin typeface="PT Sans" pitchFamily="34" charset="0"/>
                <a:ea typeface="PT Sans" pitchFamily="34" charset="-122"/>
                <a:cs typeface="PT Sans" pitchFamily="34" charset="-120"/>
              </a:rPr>
              <a:t> Define objetivos y criterios de prioridad.</a:t>
            </a:r>
            <a:endParaRPr lang="en-US" sz="1150" dirty="0"/>
          </a:p>
        </p:txBody>
      </p:sp>
      <p:sp>
        <p:nvSpPr>
          <p:cNvPr id="10" name="Text 7"/>
          <p:cNvSpPr/>
          <p:nvPr/>
        </p:nvSpPr>
        <p:spPr>
          <a:xfrm>
            <a:off x="748784" y="2920008"/>
            <a:ext cx="4063841" cy="234672"/>
          </a:xfrm>
          <a:prstGeom prst="rect">
            <a:avLst/>
          </a:prstGeom>
          <a:noFill/>
          <a:ln/>
        </p:spPr>
        <p:txBody>
          <a:bodyPr wrap="none" lIns="0" tIns="0" rIns="0" bIns="0" rtlCol="0" anchor="t"/>
          <a:lstStyle/>
          <a:p>
            <a:pPr marL="0" indent="0" algn="l">
              <a:lnSpc>
                <a:spcPts val="1800"/>
              </a:lnSpc>
              <a:buNone/>
            </a:pPr>
            <a:r>
              <a:rPr lang="en-US" sz="1150" b="1" dirty="0">
                <a:solidFill>
                  <a:srgbClr val="FFFFFF"/>
                </a:solidFill>
                <a:latin typeface="PT Sans" pitchFamily="34" charset="0"/>
                <a:ea typeface="PT Sans" pitchFamily="34" charset="-122"/>
                <a:cs typeface="PT Sans" pitchFamily="34" charset="-120"/>
              </a:rPr>
              <a:t>Artefactos:</a:t>
            </a:r>
            <a:r>
              <a:rPr lang="en-US" sz="1150" dirty="0">
                <a:solidFill>
                  <a:srgbClr val="FFFFFF"/>
                </a:solidFill>
                <a:latin typeface="PT Sans" pitchFamily="34" charset="0"/>
                <a:ea typeface="PT Sans" pitchFamily="34" charset="-122"/>
                <a:cs typeface="PT Sans" pitchFamily="34" charset="-120"/>
              </a:rPr>
              <a:t> Objetivos estratégicos, mapa, KPIs corporativos.</a:t>
            </a:r>
            <a:endParaRPr lang="en-US" sz="1150" dirty="0"/>
          </a:p>
        </p:txBody>
      </p:sp>
      <p:sp>
        <p:nvSpPr>
          <p:cNvPr id="11" name="Text 8"/>
          <p:cNvSpPr/>
          <p:nvPr/>
        </p:nvSpPr>
        <p:spPr>
          <a:xfrm>
            <a:off x="748784" y="3242667"/>
            <a:ext cx="4063841" cy="469344"/>
          </a:xfrm>
          <a:prstGeom prst="rect">
            <a:avLst/>
          </a:prstGeom>
          <a:noFill/>
          <a:ln/>
        </p:spPr>
        <p:txBody>
          <a:bodyPr wrap="square" lIns="0" tIns="0" rIns="0" bIns="0" rtlCol="0" anchor="t"/>
          <a:lstStyle/>
          <a:p>
            <a:pPr marL="0" indent="0" algn="l">
              <a:lnSpc>
                <a:spcPts val="1800"/>
              </a:lnSpc>
              <a:buNone/>
            </a:pPr>
            <a:r>
              <a:rPr lang="en-US" sz="1150" b="1" dirty="0">
                <a:solidFill>
                  <a:srgbClr val="FFFFFF"/>
                </a:solidFill>
                <a:latin typeface="PT Sans" pitchFamily="34" charset="0"/>
                <a:ea typeface="PT Sans" pitchFamily="34" charset="-122"/>
                <a:cs typeface="PT Sans" pitchFamily="34" charset="-120"/>
              </a:rPr>
              <a:t>Riesgo:</a:t>
            </a:r>
            <a:r>
              <a:rPr lang="en-US" sz="1150" dirty="0">
                <a:solidFill>
                  <a:srgbClr val="FFFFFF"/>
                </a:solidFill>
                <a:latin typeface="PT Sans" pitchFamily="34" charset="0"/>
                <a:ea typeface="PT Sans" pitchFamily="34" charset="-122"/>
                <a:cs typeface="PT Sans" pitchFamily="34" charset="-120"/>
              </a:rPr>
              <a:t> Desconexión estrategia-ejecución. </a:t>
            </a:r>
            <a:r>
              <a:rPr lang="en-US" sz="1150" b="1" dirty="0">
                <a:solidFill>
                  <a:srgbClr val="FFFFFF"/>
                </a:solidFill>
                <a:latin typeface="PT Sans" pitchFamily="34" charset="0"/>
                <a:ea typeface="PT Sans" pitchFamily="34" charset="-122"/>
                <a:cs typeface="PT Sans" pitchFamily="34" charset="-120"/>
              </a:rPr>
              <a:t>Mitigación:</a:t>
            </a:r>
            <a:r>
              <a:rPr lang="en-US" sz="1150" dirty="0">
                <a:solidFill>
                  <a:srgbClr val="FFFFFF"/>
                </a:solidFill>
                <a:latin typeface="PT Sans" pitchFamily="34" charset="0"/>
                <a:ea typeface="PT Sans" pitchFamily="34" charset="-122"/>
                <a:cs typeface="PT Sans" pitchFamily="34" charset="-120"/>
              </a:rPr>
              <a:t> Revisiones trimestrales.</a:t>
            </a:r>
            <a:endParaRPr lang="en-US" sz="1150" dirty="0"/>
          </a:p>
        </p:txBody>
      </p:sp>
      <p:sp>
        <p:nvSpPr>
          <p:cNvPr id="12" name="Shape 9"/>
          <p:cNvSpPr/>
          <p:nvPr/>
        </p:nvSpPr>
        <p:spPr>
          <a:xfrm>
            <a:off x="5121235" y="1926907"/>
            <a:ext cx="4387810" cy="1947029"/>
          </a:xfrm>
          <a:prstGeom prst="roundRect">
            <a:avLst>
              <a:gd name="adj" fmla="val 3757"/>
            </a:avLst>
          </a:prstGeom>
          <a:solidFill>
            <a:srgbClr val="00002E">
              <a:alpha val="75000"/>
            </a:srgbClr>
          </a:solidFill>
          <a:ln/>
        </p:spPr>
      </p:sp>
      <p:sp>
        <p:nvSpPr>
          <p:cNvPr id="13" name="Shape 10"/>
          <p:cNvSpPr/>
          <p:nvPr/>
        </p:nvSpPr>
        <p:spPr>
          <a:xfrm>
            <a:off x="5121235" y="1911668"/>
            <a:ext cx="4387810" cy="60960"/>
          </a:xfrm>
          <a:prstGeom prst="roundRect">
            <a:avLst>
              <a:gd name="adj" fmla="val 361022"/>
            </a:avLst>
          </a:prstGeom>
          <a:solidFill>
            <a:srgbClr val="F2B42D"/>
          </a:solidFill>
          <a:ln/>
        </p:spPr>
      </p:sp>
      <p:sp>
        <p:nvSpPr>
          <p:cNvPr id="14" name="Shape 11"/>
          <p:cNvSpPr/>
          <p:nvPr/>
        </p:nvSpPr>
        <p:spPr>
          <a:xfrm>
            <a:off x="7095053" y="1706880"/>
            <a:ext cx="440055" cy="440055"/>
          </a:xfrm>
          <a:prstGeom prst="roundRect">
            <a:avLst>
              <a:gd name="adj" fmla="val 207792"/>
            </a:avLst>
          </a:prstGeom>
          <a:solidFill>
            <a:srgbClr val="F2B42D"/>
          </a:solidFill>
          <a:ln/>
        </p:spPr>
      </p:sp>
      <p:pic>
        <p:nvPicPr>
          <p:cNvPr id="15" name="Image 1" descr="preencoded.png"/>
          <p:cNvPicPr>
            <a:picLocks noChangeAspect="1"/>
          </p:cNvPicPr>
          <p:nvPr/>
        </p:nvPicPr>
        <p:blipFill>
          <a:blip r:embed="rId4"/>
          <a:stretch>
            <a:fillRect/>
          </a:stretch>
        </p:blipFill>
        <p:spPr>
          <a:xfrm>
            <a:off x="7227094" y="1816894"/>
            <a:ext cx="175974" cy="220028"/>
          </a:xfrm>
          <a:prstGeom prst="rect">
            <a:avLst/>
          </a:prstGeom>
        </p:spPr>
      </p:pic>
      <p:sp>
        <p:nvSpPr>
          <p:cNvPr id="16" name="Text 12"/>
          <p:cNvSpPr/>
          <p:nvPr/>
        </p:nvSpPr>
        <p:spPr>
          <a:xfrm>
            <a:off x="5283160" y="2293620"/>
            <a:ext cx="1726049" cy="215741"/>
          </a:xfrm>
          <a:prstGeom prst="rect">
            <a:avLst/>
          </a:prstGeom>
          <a:noFill/>
          <a:ln/>
        </p:spPr>
        <p:txBody>
          <a:bodyPr wrap="none" lIns="0" tIns="0" rIns="0" bIns="0" rtlCol="0" anchor="t"/>
          <a:lstStyle/>
          <a:p>
            <a:pPr marL="0" indent="0" algn="l">
              <a:lnSpc>
                <a:spcPts val="1650"/>
              </a:lnSpc>
              <a:buNone/>
            </a:pPr>
            <a:r>
              <a:rPr lang="en-US" sz="1350" dirty="0">
                <a:solidFill>
                  <a:srgbClr val="FFFFFF"/>
                </a:solidFill>
                <a:latin typeface="Nunito Semi Bold" pitchFamily="34" charset="0"/>
                <a:ea typeface="Nunito Semi Bold" pitchFamily="34" charset="-122"/>
                <a:cs typeface="Nunito Semi Bold" pitchFamily="34" charset="-120"/>
              </a:rPr>
              <a:t>Gestión de Portafolio</a:t>
            </a:r>
            <a:endParaRPr lang="en-US" sz="1350" dirty="0"/>
          </a:p>
        </p:txBody>
      </p:sp>
      <p:sp>
        <p:nvSpPr>
          <p:cNvPr id="17" name="Text 13"/>
          <p:cNvSpPr/>
          <p:nvPr/>
        </p:nvSpPr>
        <p:spPr>
          <a:xfrm>
            <a:off x="5283160" y="2597348"/>
            <a:ext cx="4063960" cy="234672"/>
          </a:xfrm>
          <a:prstGeom prst="rect">
            <a:avLst/>
          </a:prstGeom>
          <a:noFill/>
          <a:ln/>
        </p:spPr>
        <p:txBody>
          <a:bodyPr wrap="none" lIns="0" tIns="0" rIns="0" bIns="0" rtlCol="0" anchor="t"/>
          <a:lstStyle/>
          <a:p>
            <a:pPr marL="0" indent="0" algn="l">
              <a:lnSpc>
                <a:spcPts val="1800"/>
              </a:lnSpc>
              <a:buNone/>
            </a:pPr>
            <a:r>
              <a:rPr lang="en-US" sz="1150" b="1" dirty="0">
                <a:solidFill>
                  <a:srgbClr val="FFFFFF"/>
                </a:solidFill>
                <a:latin typeface="PT Sans" pitchFamily="34" charset="0"/>
                <a:ea typeface="PT Sans" pitchFamily="34" charset="-122"/>
                <a:cs typeface="PT Sans" pitchFamily="34" charset="-120"/>
              </a:rPr>
              <a:t>Rol:</a:t>
            </a:r>
            <a:r>
              <a:rPr lang="en-US" sz="1150" dirty="0">
                <a:solidFill>
                  <a:srgbClr val="FFFFFF"/>
                </a:solidFill>
                <a:latin typeface="PT Sans" pitchFamily="34" charset="0"/>
                <a:ea typeface="PT Sans" pitchFamily="34" charset="-122"/>
                <a:cs typeface="PT Sans" pitchFamily="34" charset="-120"/>
              </a:rPr>
              <a:t> Seleccionar, priorizar y balancear iniciativas.</a:t>
            </a:r>
            <a:endParaRPr lang="en-US" sz="1150" dirty="0"/>
          </a:p>
        </p:txBody>
      </p:sp>
      <p:sp>
        <p:nvSpPr>
          <p:cNvPr id="18" name="Text 14"/>
          <p:cNvSpPr/>
          <p:nvPr/>
        </p:nvSpPr>
        <p:spPr>
          <a:xfrm>
            <a:off x="5283160" y="2920008"/>
            <a:ext cx="4063960" cy="234672"/>
          </a:xfrm>
          <a:prstGeom prst="rect">
            <a:avLst/>
          </a:prstGeom>
          <a:noFill/>
          <a:ln/>
        </p:spPr>
        <p:txBody>
          <a:bodyPr wrap="none" lIns="0" tIns="0" rIns="0" bIns="0" rtlCol="0" anchor="t"/>
          <a:lstStyle/>
          <a:p>
            <a:pPr marL="0" indent="0" algn="l">
              <a:lnSpc>
                <a:spcPts val="1800"/>
              </a:lnSpc>
              <a:buNone/>
            </a:pPr>
            <a:r>
              <a:rPr lang="en-US" sz="1150" b="1" dirty="0">
                <a:solidFill>
                  <a:srgbClr val="FFFFFF"/>
                </a:solidFill>
                <a:latin typeface="PT Sans" pitchFamily="34" charset="0"/>
                <a:ea typeface="PT Sans" pitchFamily="34" charset="-122"/>
                <a:cs typeface="PT Sans" pitchFamily="34" charset="-120"/>
              </a:rPr>
              <a:t>Artefactos:</a:t>
            </a:r>
            <a:r>
              <a:rPr lang="en-US" sz="1150" dirty="0">
                <a:solidFill>
                  <a:srgbClr val="FFFFFF"/>
                </a:solidFill>
                <a:latin typeface="PT Sans" pitchFamily="34" charset="0"/>
                <a:ea typeface="PT Sans" pitchFamily="34" charset="-122"/>
                <a:cs typeface="PT Sans" pitchFamily="34" charset="-120"/>
              </a:rPr>
              <a:t> Pipeline, scoring model, roadmap.</a:t>
            </a:r>
            <a:endParaRPr lang="en-US" sz="1150" dirty="0"/>
          </a:p>
        </p:txBody>
      </p:sp>
      <p:sp>
        <p:nvSpPr>
          <p:cNvPr id="19" name="Text 15"/>
          <p:cNvSpPr/>
          <p:nvPr/>
        </p:nvSpPr>
        <p:spPr>
          <a:xfrm>
            <a:off x="5283160" y="3242667"/>
            <a:ext cx="4063960" cy="234672"/>
          </a:xfrm>
          <a:prstGeom prst="rect">
            <a:avLst/>
          </a:prstGeom>
          <a:noFill/>
          <a:ln/>
        </p:spPr>
        <p:txBody>
          <a:bodyPr wrap="none" lIns="0" tIns="0" rIns="0" bIns="0" rtlCol="0" anchor="t"/>
          <a:lstStyle/>
          <a:p>
            <a:pPr marL="0" indent="0" algn="l">
              <a:lnSpc>
                <a:spcPts val="1800"/>
              </a:lnSpc>
              <a:buNone/>
            </a:pPr>
            <a:r>
              <a:rPr lang="en-US" sz="1150" b="1" dirty="0">
                <a:solidFill>
                  <a:srgbClr val="FFFFFF"/>
                </a:solidFill>
                <a:latin typeface="PT Sans" pitchFamily="34" charset="0"/>
                <a:ea typeface="PT Sans" pitchFamily="34" charset="-122"/>
                <a:cs typeface="PT Sans" pitchFamily="34" charset="-120"/>
              </a:rPr>
              <a:t>Métrica:</a:t>
            </a:r>
            <a:r>
              <a:rPr lang="en-US" sz="1150" dirty="0">
                <a:solidFill>
                  <a:srgbClr val="FFFFFF"/>
                </a:solidFill>
                <a:latin typeface="PT Sans" pitchFamily="34" charset="0"/>
                <a:ea typeface="PT Sans" pitchFamily="34" charset="-122"/>
                <a:cs typeface="PT Sans" pitchFamily="34" charset="-120"/>
              </a:rPr>
              <a:t> % inversión alineada con estrategia.</a:t>
            </a:r>
            <a:endParaRPr lang="en-US" sz="1150" dirty="0"/>
          </a:p>
        </p:txBody>
      </p:sp>
      <p:sp>
        <p:nvSpPr>
          <p:cNvPr id="20" name="Shape 16"/>
          <p:cNvSpPr/>
          <p:nvPr/>
        </p:nvSpPr>
        <p:spPr>
          <a:xfrm>
            <a:off x="9655731" y="1926907"/>
            <a:ext cx="4387691" cy="1947029"/>
          </a:xfrm>
          <a:prstGeom prst="roundRect">
            <a:avLst>
              <a:gd name="adj" fmla="val 3757"/>
            </a:avLst>
          </a:prstGeom>
          <a:solidFill>
            <a:srgbClr val="00002E">
              <a:alpha val="75000"/>
            </a:srgbClr>
          </a:solidFill>
          <a:ln/>
        </p:spPr>
      </p:sp>
      <p:sp>
        <p:nvSpPr>
          <p:cNvPr id="21" name="Shape 17"/>
          <p:cNvSpPr/>
          <p:nvPr/>
        </p:nvSpPr>
        <p:spPr>
          <a:xfrm>
            <a:off x="9655731" y="1911668"/>
            <a:ext cx="4387691" cy="60960"/>
          </a:xfrm>
          <a:prstGeom prst="roundRect">
            <a:avLst>
              <a:gd name="adj" fmla="val 361022"/>
            </a:avLst>
          </a:prstGeom>
          <a:solidFill>
            <a:srgbClr val="F2B42D"/>
          </a:solidFill>
          <a:ln/>
        </p:spPr>
      </p:sp>
      <p:sp>
        <p:nvSpPr>
          <p:cNvPr id="22" name="Shape 18"/>
          <p:cNvSpPr/>
          <p:nvPr/>
        </p:nvSpPr>
        <p:spPr>
          <a:xfrm>
            <a:off x="11629549" y="1706880"/>
            <a:ext cx="440055" cy="440055"/>
          </a:xfrm>
          <a:prstGeom prst="roundRect">
            <a:avLst>
              <a:gd name="adj" fmla="val 207792"/>
            </a:avLst>
          </a:prstGeom>
          <a:solidFill>
            <a:srgbClr val="F2B42D"/>
          </a:solidFill>
          <a:ln/>
        </p:spPr>
      </p:sp>
      <p:pic>
        <p:nvPicPr>
          <p:cNvPr id="23" name="Image 2" descr="preencoded.png"/>
          <p:cNvPicPr>
            <a:picLocks noChangeAspect="1"/>
          </p:cNvPicPr>
          <p:nvPr/>
        </p:nvPicPr>
        <p:blipFill>
          <a:blip r:embed="rId5"/>
          <a:stretch>
            <a:fillRect/>
          </a:stretch>
        </p:blipFill>
        <p:spPr>
          <a:xfrm>
            <a:off x="11761589" y="1816894"/>
            <a:ext cx="175974" cy="220028"/>
          </a:xfrm>
          <a:prstGeom prst="rect">
            <a:avLst/>
          </a:prstGeom>
        </p:spPr>
      </p:pic>
      <p:sp>
        <p:nvSpPr>
          <p:cNvPr id="24" name="Text 19"/>
          <p:cNvSpPr/>
          <p:nvPr/>
        </p:nvSpPr>
        <p:spPr>
          <a:xfrm>
            <a:off x="9817656" y="2293620"/>
            <a:ext cx="2568178" cy="215741"/>
          </a:xfrm>
          <a:prstGeom prst="rect">
            <a:avLst/>
          </a:prstGeom>
          <a:noFill/>
          <a:ln/>
        </p:spPr>
        <p:txBody>
          <a:bodyPr wrap="none" lIns="0" tIns="0" rIns="0" bIns="0" rtlCol="0" anchor="t"/>
          <a:lstStyle/>
          <a:p>
            <a:pPr marL="0" indent="0" algn="l">
              <a:lnSpc>
                <a:spcPts val="1650"/>
              </a:lnSpc>
              <a:buNone/>
            </a:pPr>
            <a:r>
              <a:rPr lang="en-US" sz="1350" dirty="0">
                <a:solidFill>
                  <a:srgbClr val="FFFFFF"/>
                </a:solidFill>
                <a:latin typeface="Nunito Semi Bold" pitchFamily="34" charset="0"/>
                <a:ea typeface="Nunito Semi Bold" pitchFamily="34" charset="-122"/>
                <a:cs typeface="Nunito Semi Bold" pitchFamily="34" charset="-120"/>
              </a:rPr>
              <a:t>Gestión de Programas/Proyectos</a:t>
            </a:r>
            <a:endParaRPr lang="en-US" sz="1350" dirty="0"/>
          </a:p>
        </p:txBody>
      </p:sp>
      <p:sp>
        <p:nvSpPr>
          <p:cNvPr id="25" name="Text 20"/>
          <p:cNvSpPr/>
          <p:nvPr/>
        </p:nvSpPr>
        <p:spPr>
          <a:xfrm>
            <a:off x="9817656" y="2597348"/>
            <a:ext cx="4063841" cy="234672"/>
          </a:xfrm>
          <a:prstGeom prst="rect">
            <a:avLst/>
          </a:prstGeom>
          <a:noFill/>
          <a:ln/>
        </p:spPr>
        <p:txBody>
          <a:bodyPr wrap="none" lIns="0" tIns="0" rIns="0" bIns="0" rtlCol="0" anchor="t"/>
          <a:lstStyle/>
          <a:p>
            <a:pPr marL="0" indent="0" algn="l">
              <a:lnSpc>
                <a:spcPts val="1800"/>
              </a:lnSpc>
              <a:buNone/>
            </a:pPr>
            <a:r>
              <a:rPr lang="en-US" sz="1150" b="1" dirty="0">
                <a:solidFill>
                  <a:srgbClr val="FFFFFF"/>
                </a:solidFill>
                <a:latin typeface="PT Sans" pitchFamily="34" charset="0"/>
                <a:ea typeface="PT Sans" pitchFamily="34" charset="-122"/>
                <a:cs typeface="PT Sans" pitchFamily="34" charset="-120"/>
              </a:rPr>
              <a:t>Rol:</a:t>
            </a:r>
            <a:r>
              <a:rPr lang="en-US" sz="1150" dirty="0">
                <a:solidFill>
                  <a:srgbClr val="FFFFFF"/>
                </a:solidFill>
                <a:latin typeface="PT Sans" pitchFamily="34" charset="0"/>
                <a:ea typeface="PT Sans" pitchFamily="34" charset="-122"/>
                <a:cs typeface="PT Sans" pitchFamily="34" charset="-120"/>
              </a:rPr>
              <a:t> Planificar y ejecutar entregables.</a:t>
            </a:r>
            <a:endParaRPr lang="en-US" sz="1150" dirty="0"/>
          </a:p>
        </p:txBody>
      </p:sp>
      <p:sp>
        <p:nvSpPr>
          <p:cNvPr id="26" name="Text 21"/>
          <p:cNvSpPr/>
          <p:nvPr/>
        </p:nvSpPr>
        <p:spPr>
          <a:xfrm>
            <a:off x="9817656" y="2920008"/>
            <a:ext cx="4063841" cy="234672"/>
          </a:xfrm>
          <a:prstGeom prst="rect">
            <a:avLst/>
          </a:prstGeom>
          <a:noFill/>
          <a:ln/>
        </p:spPr>
        <p:txBody>
          <a:bodyPr wrap="none" lIns="0" tIns="0" rIns="0" bIns="0" rtlCol="0" anchor="t"/>
          <a:lstStyle/>
          <a:p>
            <a:pPr marL="0" indent="0" algn="l">
              <a:lnSpc>
                <a:spcPts val="1800"/>
              </a:lnSpc>
              <a:buNone/>
            </a:pPr>
            <a:r>
              <a:rPr lang="en-US" sz="1150" b="1" dirty="0">
                <a:solidFill>
                  <a:srgbClr val="FFFFFF"/>
                </a:solidFill>
                <a:latin typeface="PT Sans" pitchFamily="34" charset="0"/>
                <a:ea typeface="PT Sans" pitchFamily="34" charset="-122"/>
                <a:cs typeface="PT Sans" pitchFamily="34" charset="-120"/>
              </a:rPr>
              <a:t>Artefactos:</a:t>
            </a:r>
            <a:r>
              <a:rPr lang="en-US" sz="1150" dirty="0">
                <a:solidFill>
                  <a:srgbClr val="FFFFFF"/>
                </a:solidFill>
                <a:latin typeface="PT Sans" pitchFamily="34" charset="0"/>
                <a:ea typeface="PT Sans" pitchFamily="34" charset="-122"/>
                <a:cs typeface="PT Sans" pitchFamily="34" charset="-120"/>
              </a:rPr>
              <a:t> Cronograma, plan de calidad, entregables.</a:t>
            </a:r>
            <a:endParaRPr lang="en-US" sz="1150" dirty="0"/>
          </a:p>
        </p:txBody>
      </p:sp>
      <p:sp>
        <p:nvSpPr>
          <p:cNvPr id="27" name="Text 22"/>
          <p:cNvSpPr/>
          <p:nvPr/>
        </p:nvSpPr>
        <p:spPr>
          <a:xfrm>
            <a:off x="9817656" y="3242667"/>
            <a:ext cx="4063841" cy="234672"/>
          </a:xfrm>
          <a:prstGeom prst="rect">
            <a:avLst/>
          </a:prstGeom>
          <a:noFill/>
          <a:ln/>
        </p:spPr>
        <p:txBody>
          <a:bodyPr wrap="none" lIns="0" tIns="0" rIns="0" bIns="0" rtlCol="0" anchor="t"/>
          <a:lstStyle/>
          <a:p>
            <a:pPr marL="0" indent="0" algn="l">
              <a:lnSpc>
                <a:spcPts val="1800"/>
              </a:lnSpc>
              <a:buNone/>
            </a:pPr>
            <a:r>
              <a:rPr lang="en-US" sz="1150" b="1" dirty="0">
                <a:solidFill>
                  <a:srgbClr val="FFFFFF"/>
                </a:solidFill>
                <a:latin typeface="PT Sans" pitchFamily="34" charset="0"/>
                <a:ea typeface="PT Sans" pitchFamily="34" charset="-122"/>
                <a:cs typeface="PT Sans" pitchFamily="34" charset="-120"/>
              </a:rPr>
              <a:t>Métrica:</a:t>
            </a:r>
            <a:r>
              <a:rPr lang="en-US" sz="1150" dirty="0">
                <a:solidFill>
                  <a:srgbClr val="FFFFFF"/>
                </a:solidFill>
                <a:latin typeface="PT Sans" pitchFamily="34" charset="0"/>
                <a:ea typeface="PT Sans" pitchFamily="34" charset="-122"/>
                <a:cs typeface="PT Sans" pitchFamily="34" charset="-120"/>
              </a:rPr>
              <a:t> Variación coste/tiempo, cumplimiento.</a:t>
            </a:r>
            <a:endParaRPr lang="en-US" sz="1150" dirty="0"/>
          </a:p>
        </p:txBody>
      </p:sp>
      <p:sp>
        <p:nvSpPr>
          <p:cNvPr id="28" name="Shape 23"/>
          <p:cNvSpPr/>
          <p:nvPr/>
        </p:nvSpPr>
        <p:spPr>
          <a:xfrm>
            <a:off x="586859" y="4240649"/>
            <a:ext cx="4387691" cy="1712357"/>
          </a:xfrm>
          <a:prstGeom prst="roundRect">
            <a:avLst>
              <a:gd name="adj" fmla="val 4272"/>
            </a:avLst>
          </a:prstGeom>
          <a:solidFill>
            <a:srgbClr val="00002E">
              <a:alpha val="75000"/>
            </a:srgbClr>
          </a:solidFill>
          <a:ln/>
        </p:spPr>
      </p:sp>
      <p:sp>
        <p:nvSpPr>
          <p:cNvPr id="29" name="Shape 24"/>
          <p:cNvSpPr/>
          <p:nvPr/>
        </p:nvSpPr>
        <p:spPr>
          <a:xfrm>
            <a:off x="586859" y="4225409"/>
            <a:ext cx="4387691" cy="60960"/>
          </a:xfrm>
          <a:prstGeom prst="roundRect">
            <a:avLst>
              <a:gd name="adj" fmla="val 361022"/>
            </a:avLst>
          </a:prstGeom>
          <a:solidFill>
            <a:srgbClr val="F2B42D"/>
          </a:solidFill>
          <a:ln/>
        </p:spPr>
      </p:sp>
      <p:sp>
        <p:nvSpPr>
          <p:cNvPr id="30" name="Shape 25"/>
          <p:cNvSpPr/>
          <p:nvPr/>
        </p:nvSpPr>
        <p:spPr>
          <a:xfrm>
            <a:off x="2560677" y="4020622"/>
            <a:ext cx="440055" cy="440055"/>
          </a:xfrm>
          <a:prstGeom prst="roundRect">
            <a:avLst>
              <a:gd name="adj" fmla="val 207792"/>
            </a:avLst>
          </a:prstGeom>
          <a:solidFill>
            <a:srgbClr val="F2B42D"/>
          </a:solidFill>
          <a:ln/>
        </p:spPr>
      </p:sp>
      <p:pic>
        <p:nvPicPr>
          <p:cNvPr id="31" name="Image 3" descr="preencoded.png"/>
          <p:cNvPicPr>
            <a:picLocks noChangeAspect="1"/>
          </p:cNvPicPr>
          <p:nvPr/>
        </p:nvPicPr>
        <p:blipFill>
          <a:blip r:embed="rId6"/>
          <a:stretch>
            <a:fillRect/>
          </a:stretch>
        </p:blipFill>
        <p:spPr>
          <a:xfrm>
            <a:off x="2692718" y="4130635"/>
            <a:ext cx="175974" cy="220028"/>
          </a:xfrm>
          <a:prstGeom prst="rect">
            <a:avLst/>
          </a:prstGeom>
        </p:spPr>
      </p:pic>
      <p:sp>
        <p:nvSpPr>
          <p:cNvPr id="32" name="Text 26"/>
          <p:cNvSpPr/>
          <p:nvPr/>
        </p:nvSpPr>
        <p:spPr>
          <a:xfrm>
            <a:off x="748784" y="4607362"/>
            <a:ext cx="1726049" cy="215741"/>
          </a:xfrm>
          <a:prstGeom prst="rect">
            <a:avLst/>
          </a:prstGeom>
          <a:noFill/>
          <a:ln/>
        </p:spPr>
        <p:txBody>
          <a:bodyPr wrap="none" lIns="0" tIns="0" rIns="0" bIns="0" rtlCol="0" anchor="t"/>
          <a:lstStyle/>
          <a:p>
            <a:pPr marL="0" indent="0" algn="l">
              <a:lnSpc>
                <a:spcPts val="1650"/>
              </a:lnSpc>
              <a:buNone/>
            </a:pPr>
            <a:r>
              <a:rPr lang="en-US" sz="1350" dirty="0">
                <a:solidFill>
                  <a:srgbClr val="FFFFFF"/>
                </a:solidFill>
                <a:latin typeface="Nunito Semi Bold" pitchFamily="34" charset="0"/>
                <a:ea typeface="Nunito Semi Bold" pitchFamily="34" charset="-122"/>
                <a:cs typeface="Nunito Semi Bold" pitchFamily="34" charset="-120"/>
              </a:rPr>
              <a:t>Gestión del Producto</a:t>
            </a:r>
            <a:endParaRPr lang="en-US" sz="1350" dirty="0"/>
          </a:p>
        </p:txBody>
      </p:sp>
      <p:sp>
        <p:nvSpPr>
          <p:cNvPr id="33" name="Text 27"/>
          <p:cNvSpPr/>
          <p:nvPr/>
        </p:nvSpPr>
        <p:spPr>
          <a:xfrm>
            <a:off x="748784" y="4911090"/>
            <a:ext cx="4063841" cy="234672"/>
          </a:xfrm>
          <a:prstGeom prst="rect">
            <a:avLst/>
          </a:prstGeom>
          <a:noFill/>
          <a:ln/>
        </p:spPr>
        <p:txBody>
          <a:bodyPr wrap="none" lIns="0" tIns="0" rIns="0" bIns="0" rtlCol="0" anchor="t"/>
          <a:lstStyle/>
          <a:p>
            <a:pPr marL="0" indent="0" algn="l">
              <a:lnSpc>
                <a:spcPts val="1800"/>
              </a:lnSpc>
              <a:buNone/>
            </a:pPr>
            <a:r>
              <a:rPr lang="en-US" sz="1150" b="1" dirty="0">
                <a:solidFill>
                  <a:srgbClr val="FFFFFF"/>
                </a:solidFill>
                <a:latin typeface="PT Sans" pitchFamily="34" charset="0"/>
                <a:ea typeface="PT Sans" pitchFamily="34" charset="-122"/>
                <a:cs typeface="PT Sans" pitchFamily="34" charset="-120"/>
              </a:rPr>
              <a:t>Rol:</a:t>
            </a:r>
            <a:r>
              <a:rPr lang="en-US" sz="1150" dirty="0">
                <a:solidFill>
                  <a:srgbClr val="FFFFFF"/>
                </a:solidFill>
                <a:latin typeface="PT Sans" pitchFamily="34" charset="0"/>
                <a:ea typeface="PT Sans" pitchFamily="34" charset="-122"/>
                <a:cs typeface="PT Sans" pitchFamily="34" charset="-120"/>
              </a:rPr>
              <a:t> Definir y evolucionar el producto para el valor.</a:t>
            </a:r>
            <a:endParaRPr lang="en-US" sz="1150" dirty="0"/>
          </a:p>
        </p:txBody>
      </p:sp>
      <p:sp>
        <p:nvSpPr>
          <p:cNvPr id="34" name="Text 28"/>
          <p:cNvSpPr/>
          <p:nvPr/>
        </p:nvSpPr>
        <p:spPr>
          <a:xfrm>
            <a:off x="748784" y="5233749"/>
            <a:ext cx="4063841" cy="234672"/>
          </a:xfrm>
          <a:prstGeom prst="rect">
            <a:avLst/>
          </a:prstGeom>
          <a:noFill/>
          <a:ln/>
        </p:spPr>
        <p:txBody>
          <a:bodyPr wrap="none" lIns="0" tIns="0" rIns="0" bIns="0" rtlCol="0" anchor="t"/>
          <a:lstStyle/>
          <a:p>
            <a:pPr marL="0" indent="0" algn="l">
              <a:lnSpc>
                <a:spcPts val="1800"/>
              </a:lnSpc>
              <a:buNone/>
            </a:pPr>
            <a:r>
              <a:rPr lang="en-US" sz="1150" b="1" dirty="0">
                <a:solidFill>
                  <a:srgbClr val="FFFFFF"/>
                </a:solidFill>
                <a:latin typeface="PT Sans" pitchFamily="34" charset="0"/>
                <a:ea typeface="PT Sans" pitchFamily="34" charset="-122"/>
                <a:cs typeface="PT Sans" pitchFamily="34" charset="-120"/>
              </a:rPr>
              <a:t>Artefactos:</a:t>
            </a:r>
            <a:r>
              <a:rPr lang="en-US" sz="1150" dirty="0">
                <a:solidFill>
                  <a:srgbClr val="FFFFFF"/>
                </a:solidFill>
                <a:latin typeface="PT Sans" pitchFamily="34" charset="0"/>
                <a:ea typeface="PT Sans" pitchFamily="34" charset="-122"/>
                <a:cs typeface="PT Sans" pitchFamily="34" charset="-120"/>
              </a:rPr>
              <a:t> Roadmap, backlog priorizado, PRD.</a:t>
            </a:r>
            <a:endParaRPr lang="en-US" sz="1150" dirty="0"/>
          </a:p>
        </p:txBody>
      </p:sp>
      <p:sp>
        <p:nvSpPr>
          <p:cNvPr id="35" name="Text 29"/>
          <p:cNvSpPr/>
          <p:nvPr/>
        </p:nvSpPr>
        <p:spPr>
          <a:xfrm>
            <a:off x="748784" y="5556409"/>
            <a:ext cx="4063841" cy="234672"/>
          </a:xfrm>
          <a:prstGeom prst="rect">
            <a:avLst/>
          </a:prstGeom>
          <a:noFill/>
          <a:ln/>
        </p:spPr>
        <p:txBody>
          <a:bodyPr wrap="none" lIns="0" tIns="0" rIns="0" bIns="0" rtlCol="0" anchor="t"/>
          <a:lstStyle/>
          <a:p>
            <a:pPr marL="0" indent="0" algn="l">
              <a:lnSpc>
                <a:spcPts val="1800"/>
              </a:lnSpc>
              <a:buNone/>
            </a:pPr>
            <a:r>
              <a:rPr lang="en-US" sz="1150" b="1" dirty="0">
                <a:solidFill>
                  <a:srgbClr val="FFFFFF"/>
                </a:solidFill>
                <a:latin typeface="PT Sans" pitchFamily="34" charset="0"/>
                <a:ea typeface="PT Sans" pitchFamily="34" charset="-122"/>
                <a:cs typeface="PT Sans" pitchFamily="34" charset="-120"/>
              </a:rPr>
              <a:t>Métrica:</a:t>
            </a:r>
            <a:r>
              <a:rPr lang="en-US" sz="1150" dirty="0">
                <a:solidFill>
                  <a:srgbClr val="FFFFFF"/>
                </a:solidFill>
                <a:latin typeface="PT Sans" pitchFamily="34" charset="0"/>
                <a:ea typeface="PT Sans" pitchFamily="34" charset="-122"/>
                <a:cs typeface="PT Sans" pitchFamily="34" charset="-120"/>
              </a:rPr>
              <a:t> Métricas de producto (MAU, retención, NPS).</a:t>
            </a:r>
            <a:endParaRPr lang="en-US" sz="1150" dirty="0"/>
          </a:p>
        </p:txBody>
      </p:sp>
      <p:sp>
        <p:nvSpPr>
          <p:cNvPr id="36" name="Shape 30"/>
          <p:cNvSpPr/>
          <p:nvPr/>
        </p:nvSpPr>
        <p:spPr>
          <a:xfrm>
            <a:off x="5121235" y="4240649"/>
            <a:ext cx="4387810" cy="1712357"/>
          </a:xfrm>
          <a:prstGeom prst="roundRect">
            <a:avLst>
              <a:gd name="adj" fmla="val 4272"/>
            </a:avLst>
          </a:prstGeom>
          <a:solidFill>
            <a:srgbClr val="00002E">
              <a:alpha val="75000"/>
            </a:srgbClr>
          </a:solidFill>
          <a:ln/>
        </p:spPr>
      </p:sp>
      <p:sp>
        <p:nvSpPr>
          <p:cNvPr id="37" name="Shape 31"/>
          <p:cNvSpPr/>
          <p:nvPr/>
        </p:nvSpPr>
        <p:spPr>
          <a:xfrm>
            <a:off x="5121235" y="4225409"/>
            <a:ext cx="4387810" cy="60960"/>
          </a:xfrm>
          <a:prstGeom prst="roundRect">
            <a:avLst>
              <a:gd name="adj" fmla="val 361022"/>
            </a:avLst>
          </a:prstGeom>
          <a:solidFill>
            <a:srgbClr val="F2B42D"/>
          </a:solidFill>
          <a:ln/>
        </p:spPr>
      </p:sp>
      <p:sp>
        <p:nvSpPr>
          <p:cNvPr id="38" name="Shape 32"/>
          <p:cNvSpPr/>
          <p:nvPr/>
        </p:nvSpPr>
        <p:spPr>
          <a:xfrm>
            <a:off x="7095053" y="4020622"/>
            <a:ext cx="440055" cy="440055"/>
          </a:xfrm>
          <a:prstGeom prst="roundRect">
            <a:avLst>
              <a:gd name="adj" fmla="val 207792"/>
            </a:avLst>
          </a:prstGeom>
          <a:solidFill>
            <a:srgbClr val="F2B42D"/>
          </a:solidFill>
          <a:ln/>
        </p:spPr>
      </p:sp>
      <p:pic>
        <p:nvPicPr>
          <p:cNvPr id="39" name="Image 4" descr="preencoded.png"/>
          <p:cNvPicPr>
            <a:picLocks noChangeAspect="1"/>
          </p:cNvPicPr>
          <p:nvPr/>
        </p:nvPicPr>
        <p:blipFill>
          <a:blip r:embed="rId7"/>
          <a:stretch>
            <a:fillRect/>
          </a:stretch>
        </p:blipFill>
        <p:spPr>
          <a:xfrm>
            <a:off x="7227094" y="4130635"/>
            <a:ext cx="175974" cy="220028"/>
          </a:xfrm>
          <a:prstGeom prst="rect">
            <a:avLst/>
          </a:prstGeom>
        </p:spPr>
      </p:pic>
      <p:sp>
        <p:nvSpPr>
          <p:cNvPr id="40" name="Text 33"/>
          <p:cNvSpPr/>
          <p:nvPr/>
        </p:nvSpPr>
        <p:spPr>
          <a:xfrm>
            <a:off x="5283160" y="4607362"/>
            <a:ext cx="1750338" cy="215741"/>
          </a:xfrm>
          <a:prstGeom prst="rect">
            <a:avLst/>
          </a:prstGeom>
          <a:noFill/>
          <a:ln/>
        </p:spPr>
        <p:txBody>
          <a:bodyPr wrap="none" lIns="0" tIns="0" rIns="0" bIns="0" rtlCol="0" anchor="t"/>
          <a:lstStyle/>
          <a:p>
            <a:pPr marL="0" indent="0" algn="l">
              <a:lnSpc>
                <a:spcPts val="1650"/>
              </a:lnSpc>
              <a:buNone/>
            </a:pPr>
            <a:r>
              <a:rPr lang="en-US" sz="1350" dirty="0">
                <a:solidFill>
                  <a:srgbClr val="FFFFFF"/>
                </a:solidFill>
                <a:latin typeface="Nunito Semi Bold" pitchFamily="34" charset="0"/>
                <a:ea typeface="Nunito Semi Bold" pitchFamily="34" charset="-122"/>
                <a:cs typeface="Nunito Semi Bold" pitchFamily="34" charset="-120"/>
              </a:rPr>
              <a:t>Operaciones / Soporte</a:t>
            </a:r>
            <a:endParaRPr lang="en-US" sz="1350" dirty="0"/>
          </a:p>
        </p:txBody>
      </p:sp>
      <p:sp>
        <p:nvSpPr>
          <p:cNvPr id="41" name="Text 34"/>
          <p:cNvSpPr/>
          <p:nvPr/>
        </p:nvSpPr>
        <p:spPr>
          <a:xfrm>
            <a:off x="5283160" y="4911090"/>
            <a:ext cx="4063960" cy="234672"/>
          </a:xfrm>
          <a:prstGeom prst="rect">
            <a:avLst/>
          </a:prstGeom>
          <a:noFill/>
          <a:ln/>
        </p:spPr>
        <p:txBody>
          <a:bodyPr wrap="none" lIns="0" tIns="0" rIns="0" bIns="0" rtlCol="0" anchor="t"/>
          <a:lstStyle/>
          <a:p>
            <a:pPr marL="0" indent="0" algn="l">
              <a:lnSpc>
                <a:spcPts val="1800"/>
              </a:lnSpc>
              <a:buNone/>
            </a:pPr>
            <a:r>
              <a:rPr lang="en-US" sz="1150" b="1" dirty="0">
                <a:solidFill>
                  <a:srgbClr val="FFFFFF"/>
                </a:solidFill>
                <a:latin typeface="PT Sans" pitchFamily="34" charset="0"/>
                <a:ea typeface="PT Sans" pitchFamily="34" charset="-122"/>
                <a:cs typeface="PT Sans" pitchFamily="34" charset="-120"/>
              </a:rPr>
              <a:t>Rol:</a:t>
            </a:r>
            <a:r>
              <a:rPr lang="en-US" sz="1150" dirty="0">
                <a:solidFill>
                  <a:srgbClr val="FFFFFF"/>
                </a:solidFill>
                <a:latin typeface="PT Sans" pitchFamily="34" charset="0"/>
                <a:ea typeface="PT Sans" pitchFamily="34" charset="-122"/>
                <a:cs typeface="PT Sans" pitchFamily="34" charset="-120"/>
              </a:rPr>
              <a:t> Mantener y operar la solución, asegurar SLA.</a:t>
            </a:r>
            <a:endParaRPr lang="en-US" sz="1150" dirty="0"/>
          </a:p>
        </p:txBody>
      </p:sp>
      <p:sp>
        <p:nvSpPr>
          <p:cNvPr id="42" name="Text 35"/>
          <p:cNvSpPr/>
          <p:nvPr/>
        </p:nvSpPr>
        <p:spPr>
          <a:xfrm>
            <a:off x="5283160" y="5233749"/>
            <a:ext cx="4063960" cy="234672"/>
          </a:xfrm>
          <a:prstGeom prst="rect">
            <a:avLst/>
          </a:prstGeom>
          <a:noFill/>
          <a:ln/>
        </p:spPr>
        <p:txBody>
          <a:bodyPr wrap="none" lIns="0" tIns="0" rIns="0" bIns="0" rtlCol="0" anchor="t"/>
          <a:lstStyle/>
          <a:p>
            <a:pPr marL="0" indent="0" algn="l">
              <a:lnSpc>
                <a:spcPts val="1800"/>
              </a:lnSpc>
              <a:buNone/>
            </a:pPr>
            <a:r>
              <a:rPr lang="en-US" sz="1150" b="1" dirty="0">
                <a:solidFill>
                  <a:srgbClr val="FFFFFF"/>
                </a:solidFill>
                <a:latin typeface="PT Sans" pitchFamily="34" charset="0"/>
                <a:ea typeface="PT Sans" pitchFamily="34" charset="-122"/>
                <a:cs typeface="PT Sans" pitchFamily="34" charset="-120"/>
              </a:rPr>
              <a:t>Artefactos:</a:t>
            </a:r>
            <a:r>
              <a:rPr lang="en-US" sz="1150" dirty="0">
                <a:solidFill>
                  <a:srgbClr val="FFFFFF"/>
                </a:solidFill>
                <a:latin typeface="PT Sans" pitchFamily="34" charset="0"/>
                <a:ea typeface="PT Sans" pitchFamily="34" charset="-122"/>
                <a:cs typeface="PT Sans" pitchFamily="34" charset="-120"/>
              </a:rPr>
              <a:t> Manuales, runbooks, KPIs operativos.</a:t>
            </a:r>
            <a:endParaRPr lang="en-US" sz="1150" dirty="0"/>
          </a:p>
        </p:txBody>
      </p:sp>
      <p:sp>
        <p:nvSpPr>
          <p:cNvPr id="43" name="Shape 36"/>
          <p:cNvSpPr/>
          <p:nvPr/>
        </p:nvSpPr>
        <p:spPr>
          <a:xfrm>
            <a:off x="9655731" y="4240649"/>
            <a:ext cx="4387691" cy="1712357"/>
          </a:xfrm>
          <a:prstGeom prst="roundRect">
            <a:avLst>
              <a:gd name="adj" fmla="val 4272"/>
            </a:avLst>
          </a:prstGeom>
          <a:solidFill>
            <a:srgbClr val="00002E">
              <a:alpha val="75000"/>
            </a:srgbClr>
          </a:solidFill>
          <a:ln/>
        </p:spPr>
      </p:sp>
      <p:sp>
        <p:nvSpPr>
          <p:cNvPr id="44" name="Shape 37"/>
          <p:cNvSpPr/>
          <p:nvPr/>
        </p:nvSpPr>
        <p:spPr>
          <a:xfrm>
            <a:off x="9655731" y="4225409"/>
            <a:ext cx="4387691" cy="60960"/>
          </a:xfrm>
          <a:prstGeom prst="roundRect">
            <a:avLst>
              <a:gd name="adj" fmla="val 361022"/>
            </a:avLst>
          </a:prstGeom>
          <a:solidFill>
            <a:srgbClr val="F2B42D"/>
          </a:solidFill>
          <a:ln/>
        </p:spPr>
      </p:sp>
      <p:sp>
        <p:nvSpPr>
          <p:cNvPr id="45" name="Shape 38"/>
          <p:cNvSpPr/>
          <p:nvPr/>
        </p:nvSpPr>
        <p:spPr>
          <a:xfrm>
            <a:off x="11629549" y="4020622"/>
            <a:ext cx="440055" cy="440055"/>
          </a:xfrm>
          <a:prstGeom prst="roundRect">
            <a:avLst>
              <a:gd name="adj" fmla="val 207792"/>
            </a:avLst>
          </a:prstGeom>
          <a:solidFill>
            <a:srgbClr val="F2B42D"/>
          </a:solidFill>
          <a:ln/>
        </p:spPr>
      </p:sp>
      <p:pic>
        <p:nvPicPr>
          <p:cNvPr id="46" name="Image 5" descr="preencoded.png"/>
          <p:cNvPicPr>
            <a:picLocks noChangeAspect="1"/>
          </p:cNvPicPr>
          <p:nvPr/>
        </p:nvPicPr>
        <p:blipFill>
          <a:blip r:embed="rId8"/>
          <a:stretch>
            <a:fillRect/>
          </a:stretch>
        </p:blipFill>
        <p:spPr>
          <a:xfrm>
            <a:off x="11761589" y="4130635"/>
            <a:ext cx="175974" cy="220028"/>
          </a:xfrm>
          <a:prstGeom prst="rect">
            <a:avLst/>
          </a:prstGeom>
        </p:spPr>
      </p:pic>
      <p:sp>
        <p:nvSpPr>
          <p:cNvPr id="47" name="Text 39"/>
          <p:cNvSpPr/>
          <p:nvPr/>
        </p:nvSpPr>
        <p:spPr>
          <a:xfrm>
            <a:off x="9817656" y="4607362"/>
            <a:ext cx="2169557" cy="215741"/>
          </a:xfrm>
          <a:prstGeom prst="rect">
            <a:avLst/>
          </a:prstGeom>
          <a:noFill/>
          <a:ln/>
        </p:spPr>
        <p:txBody>
          <a:bodyPr wrap="none" lIns="0" tIns="0" rIns="0" bIns="0" rtlCol="0" anchor="t"/>
          <a:lstStyle/>
          <a:p>
            <a:pPr marL="0" indent="0" algn="l">
              <a:lnSpc>
                <a:spcPts val="1650"/>
              </a:lnSpc>
              <a:buNone/>
            </a:pPr>
            <a:r>
              <a:rPr lang="en-US" sz="1350" dirty="0">
                <a:solidFill>
                  <a:srgbClr val="FFFFFF"/>
                </a:solidFill>
                <a:latin typeface="Nunito Semi Bold" pitchFamily="34" charset="0"/>
                <a:ea typeface="Nunito Semi Bold" pitchFamily="34" charset="-122"/>
                <a:cs typeface="Nunito Semi Bold" pitchFamily="34" charset="-120"/>
              </a:rPr>
              <a:t>PMO / Centro de Excelencia</a:t>
            </a:r>
            <a:endParaRPr lang="en-US" sz="1350" dirty="0"/>
          </a:p>
        </p:txBody>
      </p:sp>
      <p:sp>
        <p:nvSpPr>
          <p:cNvPr id="48" name="Text 40"/>
          <p:cNvSpPr/>
          <p:nvPr/>
        </p:nvSpPr>
        <p:spPr>
          <a:xfrm>
            <a:off x="9817656" y="4911090"/>
            <a:ext cx="4063841" cy="234672"/>
          </a:xfrm>
          <a:prstGeom prst="rect">
            <a:avLst/>
          </a:prstGeom>
          <a:noFill/>
          <a:ln/>
        </p:spPr>
        <p:txBody>
          <a:bodyPr wrap="none" lIns="0" tIns="0" rIns="0" bIns="0" rtlCol="0" anchor="t"/>
          <a:lstStyle/>
          <a:p>
            <a:pPr marL="0" indent="0" algn="l">
              <a:lnSpc>
                <a:spcPts val="1800"/>
              </a:lnSpc>
              <a:buNone/>
            </a:pPr>
            <a:r>
              <a:rPr lang="en-US" sz="1150" b="1" dirty="0">
                <a:solidFill>
                  <a:srgbClr val="FFFFFF"/>
                </a:solidFill>
                <a:latin typeface="PT Sans" pitchFamily="34" charset="0"/>
                <a:ea typeface="PT Sans" pitchFamily="34" charset="-122"/>
                <a:cs typeface="PT Sans" pitchFamily="34" charset="-120"/>
              </a:rPr>
              <a:t>Rol:</a:t>
            </a:r>
            <a:r>
              <a:rPr lang="en-US" sz="1150" dirty="0">
                <a:solidFill>
                  <a:srgbClr val="FFFFFF"/>
                </a:solidFill>
                <a:latin typeface="PT Sans" pitchFamily="34" charset="0"/>
                <a:ea typeface="PT Sans" pitchFamily="34" charset="-122"/>
                <a:cs typeface="PT Sans" pitchFamily="34" charset="-120"/>
              </a:rPr>
              <a:t> Normalizar prácticas, métricas y herramientas.</a:t>
            </a:r>
            <a:endParaRPr lang="en-US" sz="1150" dirty="0"/>
          </a:p>
        </p:txBody>
      </p:sp>
      <p:sp>
        <p:nvSpPr>
          <p:cNvPr id="49" name="Text 41"/>
          <p:cNvSpPr/>
          <p:nvPr/>
        </p:nvSpPr>
        <p:spPr>
          <a:xfrm>
            <a:off x="9817656" y="5233749"/>
            <a:ext cx="4063841" cy="234672"/>
          </a:xfrm>
          <a:prstGeom prst="rect">
            <a:avLst/>
          </a:prstGeom>
          <a:noFill/>
          <a:ln/>
        </p:spPr>
        <p:txBody>
          <a:bodyPr wrap="none" lIns="0" tIns="0" rIns="0" bIns="0" rtlCol="0" anchor="t"/>
          <a:lstStyle/>
          <a:p>
            <a:pPr marL="0" indent="0" algn="l">
              <a:lnSpc>
                <a:spcPts val="1800"/>
              </a:lnSpc>
              <a:buNone/>
            </a:pPr>
            <a:r>
              <a:rPr lang="en-US" sz="1150" b="1" dirty="0">
                <a:solidFill>
                  <a:srgbClr val="FFFFFF"/>
                </a:solidFill>
                <a:latin typeface="PT Sans" pitchFamily="34" charset="0"/>
                <a:ea typeface="PT Sans" pitchFamily="34" charset="-122"/>
                <a:cs typeface="PT Sans" pitchFamily="34" charset="-120"/>
              </a:rPr>
              <a:t>Artefactos:</a:t>
            </a:r>
            <a:r>
              <a:rPr lang="en-US" sz="1150" dirty="0">
                <a:solidFill>
                  <a:srgbClr val="FFFFFF"/>
                </a:solidFill>
                <a:latin typeface="PT Sans" pitchFamily="34" charset="0"/>
                <a:ea typeface="PT Sans" pitchFamily="34" charset="-122"/>
                <a:cs typeface="PT Sans" pitchFamily="34" charset="-120"/>
              </a:rPr>
              <a:t> Plantillas, metodologías, dashboards.</a:t>
            </a:r>
            <a:endParaRPr lang="en-US" sz="1150" dirty="0"/>
          </a:p>
        </p:txBody>
      </p:sp>
      <p:sp>
        <p:nvSpPr>
          <p:cNvPr id="50" name="Shape 42"/>
          <p:cNvSpPr/>
          <p:nvPr/>
        </p:nvSpPr>
        <p:spPr>
          <a:xfrm>
            <a:off x="586859" y="6319718"/>
            <a:ext cx="4387691" cy="1389698"/>
          </a:xfrm>
          <a:prstGeom prst="roundRect">
            <a:avLst>
              <a:gd name="adj" fmla="val 5264"/>
            </a:avLst>
          </a:prstGeom>
          <a:solidFill>
            <a:srgbClr val="00002E">
              <a:alpha val="75000"/>
            </a:srgbClr>
          </a:solidFill>
          <a:ln/>
        </p:spPr>
      </p:sp>
      <p:sp>
        <p:nvSpPr>
          <p:cNvPr id="51" name="Shape 43"/>
          <p:cNvSpPr/>
          <p:nvPr/>
        </p:nvSpPr>
        <p:spPr>
          <a:xfrm>
            <a:off x="586859" y="6304478"/>
            <a:ext cx="4387691" cy="60960"/>
          </a:xfrm>
          <a:prstGeom prst="roundRect">
            <a:avLst>
              <a:gd name="adj" fmla="val 361022"/>
            </a:avLst>
          </a:prstGeom>
          <a:solidFill>
            <a:srgbClr val="F2B42D"/>
          </a:solidFill>
          <a:ln/>
        </p:spPr>
      </p:sp>
      <p:sp>
        <p:nvSpPr>
          <p:cNvPr id="52" name="Shape 44"/>
          <p:cNvSpPr/>
          <p:nvPr/>
        </p:nvSpPr>
        <p:spPr>
          <a:xfrm>
            <a:off x="2560677" y="6099691"/>
            <a:ext cx="440055" cy="440055"/>
          </a:xfrm>
          <a:prstGeom prst="roundRect">
            <a:avLst>
              <a:gd name="adj" fmla="val 207792"/>
            </a:avLst>
          </a:prstGeom>
          <a:solidFill>
            <a:srgbClr val="F2B42D"/>
          </a:solidFill>
          <a:ln/>
        </p:spPr>
      </p:sp>
      <p:pic>
        <p:nvPicPr>
          <p:cNvPr id="53" name="Image 6" descr="preencoded.png"/>
          <p:cNvPicPr>
            <a:picLocks noChangeAspect="1"/>
          </p:cNvPicPr>
          <p:nvPr/>
        </p:nvPicPr>
        <p:blipFill>
          <a:blip r:embed="rId9"/>
          <a:stretch>
            <a:fillRect/>
          </a:stretch>
        </p:blipFill>
        <p:spPr>
          <a:xfrm>
            <a:off x="2692718" y="6209705"/>
            <a:ext cx="175974" cy="220028"/>
          </a:xfrm>
          <a:prstGeom prst="rect">
            <a:avLst/>
          </a:prstGeom>
        </p:spPr>
      </p:pic>
      <p:sp>
        <p:nvSpPr>
          <p:cNvPr id="54" name="Text 45"/>
          <p:cNvSpPr/>
          <p:nvPr/>
        </p:nvSpPr>
        <p:spPr>
          <a:xfrm>
            <a:off x="748784" y="6686431"/>
            <a:ext cx="2004774" cy="215741"/>
          </a:xfrm>
          <a:prstGeom prst="rect">
            <a:avLst/>
          </a:prstGeom>
          <a:noFill/>
          <a:ln/>
        </p:spPr>
        <p:txBody>
          <a:bodyPr wrap="none" lIns="0" tIns="0" rIns="0" bIns="0" rtlCol="0" anchor="t"/>
          <a:lstStyle/>
          <a:p>
            <a:pPr marL="0" indent="0" algn="l">
              <a:lnSpc>
                <a:spcPts val="1650"/>
              </a:lnSpc>
              <a:buNone/>
            </a:pPr>
            <a:r>
              <a:rPr lang="en-US" sz="1350" dirty="0">
                <a:solidFill>
                  <a:srgbClr val="FFFFFF"/>
                </a:solidFill>
                <a:latin typeface="Nunito Semi Bold" pitchFamily="34" charset="0"/>
                <a:ea typeface="Nunito Semi Bold" pitchFamily="34" charset="-122"/>
                <a:cs typeface="Nunito Semi Bold" pitchFamily="34" charset="-120"/>
              </a:rPr>
              <a:t>Personas y Competencias</a:t>
            </a:r>
            <a:endParaRPr lang="en-US" sz="1350" dirty="0"/>
          </a:p>
        </p:txBody>
      </p:sp>
      <p:sp>
        <p:nvSpPr>
          <p:cNvPr id="55" name="Text 46"/>
          <p:cNvSpPr/>
          <p:nvPr/>
        </p:nvSpPr>
        <p:spPr>
          <a:xfrm>
            <a:off x="748784" y="6990159"/>
            <a:ext cx="4063841" cy="234672"/>
          </a:xfrm>
          <a:prstGeom prst="rect">
            <a:avLst/>
          </a:prstGeom>
          <a:noFill/>
          <a:ln/>
        </p:spPr>
        <p:txBody>
          <a:bodyPr wrap="none" lIns="0" tIns="0" rIns="0" bIns="0" rtlCol="0" anchor="t"/>
          <a:lstStyle/>
          <a:p>
            <a:pPr marL="0" indent="0" algn="l">
              <a:lnSpc>
                <a:spcPts val="1800"/>
              </a:lnSpc>
              <a:buNone/>
            </a:pPr>
            <a:r>
              <a:rPr lang="en-US" sz="1150" b="1" dirty="0">
                <a:solidFill>
                  <a:srgbClr val="FFFFFF"/>
                </a:solidFill>
                <a:latin typeface="PT Sans" pitchFamily="34" charset="0"/>
                <a:ea typeface="PT Sans" pitchFamily="34" charset="-122"/>
                <a:cs typeface="PT Sans" pitchFamily="34" charset="-120"/>
              </a:rPr>
              <a:t>Rol:</a:t>
            </a:r>
            <a:r>
              <a:rPr lang="en-US" sz="1150" dirty="0">
                <a:solidFill>
                  <a:srgbClr val="FFFFFF"/>
                </a:solidFill>
                <a:latin typeface="PT Sans" pitchFamily="34" charset="0"/>
                <a:ea typeface="PT Sans" pitchFamily="34" charset="-122"/>
                <a:cs typeface="PT Sans" pitchFamily="34" charset="-120"/>
              </a:rPr>
              <a:t> Habilidades para diseñar, entregar y operar.</a:t>
            </a:r>
            <a:endParaRPr lang="en-US" sz="1150" dirty="0"/>
          </a:p>
        </p:txBody>
      </p:sp>
      <p:sp>
        <p:nvSpPr>
          <p:cNvPr id="56" name="Text 47"/>
          <p:cNvSpPr/>
          <p:nvPr/>
        </p:nvSpPr>
        <p:spPr>
          <a:xfrm>
            <a:off x="748784" y="7312819"/>
            <a:ext cx="4063841" cy="234672"/>
          </a:xfrm>
          <a:prstGeom prst="rect">
            <a:avLst/>
          </a:prstGeom>
          <a:noFill/>
          <a:ln/>
        </p:spPr>
        <p:txBody>
          <a:bodyPr wrap="none" lIns="0" tIns="0" rIns="0" bIns="0" rtlCol="0" anchor="t"/>
          <a:lstStyle/>
          <a:p>
            <a:pPr marL="0" indent="0" algn="l">
              <a:lnSpc>
                <a:spcPts val="1800"/>
              </a:lnSpc>
              <a:buNone/>
            </a:pPr>
            <a:r>
              <a:rPr lang="en-US" sz="1150" b="1" dirty="0">
                <a:solidFill>
                  <a:srgbClr val="FFFFFF"/>
                </a:solidFill>
                <a:latin typeface="PT Sans" pitchFamily="34" charset="0"/>
                <a:ea typeface="PT Sans" pitchFamily="34" charset="-122"/>
                <a:cs typeface="PT Sans" pitchFamily="34" charset="-120"/>
              </a:rPr>
              <a:t>Artefactos:</a:t>
            </a:r>
            <a:r>
              <a:rPr lang="en-US" sz="1150" dirty="0">
                <a:solidFill>
                  <a:srgbClr val="FFFFFF"/>
                </a:solidFill>
                <a:latin typeface="PT Sans" pitchFamily="34" charset="0"/>
                <a:ea typeface="PT Sans" pitchFamily="34" charset="-122"/>
                <a:cs typeface="PT Sans" pitchFamily="34" charset="-120"/>
              </a:rPr>
              <a:t> Matrices de habilidades, programas de capacitación.</a:t>
            </a:r>
            <a:endParaRPr lang="en-US" sz="1150" dirty="0"/>
          </a:p>
        </p:txBody>
      </p:sp>
      <p:sp>
        <p:nvSpPr>
          <p:cNvPr id="57" name="Shape 48"/>
          <p:cNvSpPr/>
          <p:nvPr/>
        </p:nvSpPr>
        <p:spPr>
          <a:xfrm>
            <a:off x="5121235" y="6319718"/>
            <a:ext cx="4387810" cy="1389698"/>
          </a:xfrm>
          <a:prstGeom prst="roundRect">
            <a:avLst>
              <a:gd name="adj" fmla="val 5264"/>
            </a:avLst>
          </a:prstGeom>
          <a:solidFill>
            <a:srgbClr val="00002E">
              <a:alpha val="75000"/>
            </a:srgbClr>
          </a:solidFill>
          <a:ln/>
        </p:spPr>
      </p:sp>
      <p:sp>
        <p:nvSpPr>
          <p:cNvPr id="58" name="Shape 49"/>
          <p:cNvSpPr/>
          <p:nvPr/>
        </p:nvSpPr>
        <p:spPr>
          <a:xfrm>
            <a:off x="5121235" y="6304478"/>
            <a:ext cx="4387810" cy="60960"/>
          </a:xfrm>
          <a:prstGeom prst="roundRect">
            <a:avLst>
              <a:gd name="adj" fmla="val 361022"/>
            </a:avLst>
          </a:prstGeom>
          <a:solidFill>
            <a:srgbClr val="F2B42D"/>
          </a:solidFill>
          <a:ln/>
        </p:spPr>
      </p:sp>
      <p:sp>
        <p:nvSpPr>
          <p:cNvPr id="59" name="Shape 50"/>
          <p:cNvSpPr/>
          <p:nvPr/>
        </p:nvSpPr>
        <p:spPr>
          <a:xfrm>
            <a:off x="7095053" y="6099691"/>
            <a:ext cx="440055" cy="440055"/>
          </a:xfrm>
          <a:prstGeom prst="roundRect">
            <a:avLst>
              <a:gd name="adj" fmla="val 207792"/>
            </a:avLst>
          </a:prstGeom>
          <a:solidFill>
            <a:srgbClr val="F2B42D"/>
          </a:solidFill>
          <a:ln/>
        </p:spPr>
      </p:sp>
      <p:pic>
        <p:nvPicPr>
          <p:cNvPr id="60" name="Image 7" descr="preencoded.png"/>
          <p:cNvPicPr>
            <a:picLocks noChangeAspect="1"/>
          </p:cNvPicPr>
          <p:nvPr/>
        </p:nvPicPr>
        <p:blipFill>
          <a:blip r:embed="rId10"/>
          <a:stretch>
            <a:fillRect/>
          </a:stretch>
        </p:blipFill>
        <p:spPr>
          <a:xfrm>
            <a:off x="7227094" y="6209705"/>
            <a:ext cx="175974" cy="220028"/>
          </a:xfrm>
          <a:prstGeom prst="rect">
            <a:avLst/>
          </a:prstGeom>
        </p:spPr>
      </p:pic>
      <p:sp>
        <p:nvSpPr>
          <p:cNvPr id="61" name="Text 51"/>
          <p:cNvSpPr/>
          <p:nvPr/>
        </p:nvSpPr>
        <p:spPr>
          <a:xfrm>
            <a:off x="5283160" y="6686431"/>
            <a:ext cx="1726049" cy="215741"/>
          </a:xfrm>
          <a:prstGeom prst="rect">
            <a:avLst/>
          </a:prstGeom>
          <a:noFill/>
          <a:ln/>
        </p:spPr>
        <p:txBody>
          <a:bodyPr wrap="none" lIns="0" tIns="0" rIns="0" bIns="0" rtlCol="0" anchor="t"/>
          <a:lstStyle/>
          <a:p>
            <a:pPr marL="0" indent="0" algn="l">
              <a:lnSpc>
                <a:spcPts val="1650"/>
              </a:lnSpc>
              <a:buNone/>
            </a:pPr>
            <a:r>
              <a:rPr lang="en-US" sz="1350" dirty="0">
                <a:solidFill>
                  <a:srgbClr val="FFFFFF"/>
                </a:solidFill>
                <a:latin typeface="Nunito Semi Bold" pitchFamily="34" charset="0"/>
                <a:ea typeface="Nunito Semi Bold" pitchFamily="34" charset="-122"/>
                <a:cs typeface="Nunito Semi Bold" pitchFamily="34" charset="-120"/>
              </a:rPr>
              <a:t>Proveedores / Socios</a:t>
            </a:r>
            <a:endParaRPr lang="en-US" sz="1350" dirty="0"/>
          </a:p>
        </p:txBody>
      </p:sp>
      <p:sp>
        <p:nvSpPr>
          <p:cNvPr id="62" name="Text 52"/>
          <p:cNvSpPr/>
          <p:nvPr/>
        </p:nvSpPr>
        <p:spPr>
          <a:xfrm>
            <a:off x="5283160" y="6990159"/>
            <a:ext cx="4063960" cy="234672"/>
          </a:xfrm>
          <a:prstGeom prst="rect">
            <a:avLst/>
          </a:prstGeom>
          <a:noFill/>
          <a:ln/>
        </p:spPr>
        <p:txBody>
          <a:bodyPr wrap="none" lIns="0" tIns="0" rIns="0" bIns="0" rtlCol="0" anchor="t"/>
          <a:lstStyle/>
          <a:p>
            <a:pPr marL="0" indent="0" algn="l">
              <a:lnSpc>
                <a:spcPts val="1800"/>
              </a:lnSpc>
              <a:buNone/>
            </a:pPr>
            <a:r>
              <a:rPr lang="en-US" sz="1150" b="1" dirty="0">
                <a:solidFill>
                  <a:srgbClr val="FFFFFF"/>
                </a:solidFill>
                <a:latin typeface="PT Sans" pitchFamily="34" charset="0"/>
                <a:ea typeface="PT Sans" pitchFamily="34" charset="-122"/>
                <a:cs typeface="PT Sans" pitchFamily="34" charset="-120"/>
              </a:rPr>
              <a:t>Rol:</a:t>
            </a:r>
            <a:r>
              <a:rPr lang="en-US" sz="1150" dirty="0">
                <a:solidFill>
                  <a:srgbClr val="FFFFFF"/>
                </a:solidFill>
                <a:latin typeface="PT Sans" pitchFamily="34" charset="0"/>
                <a:ea typeface="PT Sans" pitchFamily="34" charset="-122"/>
                <a:cs typeface="PT Sans" pitchFamily="34" charset="-120"/>
              </a:rPr>
              <a:t> Complementar capacidades, escalar ejecución.</a:t>
            </a:r>
            <a:endParaRPr lang="en-US" sz="1150" dirty="0"/>
          </a:p>
        </p:txBody>
      </p:sp>
      <p:sp>
        <p:nvSpPr>
          <p:cNvPr id="63" name="Text 53"/>
          <p:cNvSpPr/>
          <p:nvPr/>
        </p:nvSpPr>
        <p:spPr>
          <a:xfrm>
            <a:off x="5283160" y="7312819"/>
            <a:ext cx="4063960" cy="234672"/>
          </a:xfrm>
          <a:prstGeom prst="rect">
            <a:avLst/>
          </a:prstGeom>
          <a:noFill/>
          <a:ln/>
        </p:spPr>
        <p:txBody>
          <a:bodyPr wrap="none" lIns="0" tIns="0" rIns="0" bIns="0" rtlCol="0" anchor="t"/>
          <a:lstStyle/>
          <a:p>
            <a:pPr marL="0" indent="0" algn="l">
              <a:lnSpc>
                <a:spcPts val="1800"/>
              </a:lnSpc>
              <a:buNone/>
            </a:pPr>
            <a:r>
              <a:rPr lang="en-US" sz="1150" b="1" dirty="0">
                <a:solidFill>
                  <a:srgbClr val="FFFFFF"/>
                </a:solidFill>
                <a:latin typeface="PT Sans" pitchFamily="34" charset="0"/>
                <a:ea typeface="PT Sans" pitchFamily="34" charset="-122"/>
                <a:cs typeface="PT Sans" pitchFamily="34" charset="-120"/>
              </a:rPr>
              <a:t>Artefactos:</a:t>
            </a:r>
            <a:r>
              <a:rPr lang="en-US" sz="1150" dirty="0">
                <a:solidFill>
                  <a:srgbClr val="FFFFFF"/>
                </a:solidFill>
                <a:latin typeface="PT Sans" pitchFamily="34" charset="0"/>
                <a:ea typeface="PT Sans" pitchFamily="34" charset="-122"/>
                <a:cs typeface="PT Sans" pitchFamily="34" charset="-120"/>
              </a:rPr>
              <a:t> Contratos, SLAs, acuerdos de nivel.</a:t>
            </a:r>
            <a:endParaRPr lang="en-US" sz="1150" dirty="0"/>
          </a:p>
        </p:txBody>
      </p:sp>
      <p:sp>
        <p:nvSpPr>
          <p:cNvPr id="64" name="Shape 54"/>
          <p:cNvSpPr/>
          <p:nvPr/>
        </p:nvSpPr>
        <p:spPr>
          <a:xfrm>
            <a:off x="9655731" y="6319718"/>
            <a:ext cx="4387691" cy="1389698"/>
          </a:xfrm>
          <a:prstGeom prst="roundRect">
            <a:avLst>
              <a:gd name="adj" fmla="val 5264"/>
            </a:avLst>
          </a:prstGeom>
          <a:solidFill>
            <a:srgbClr val="00002E">
              <a:alpha val="75000"/>
            </a:srgbClr>
          </a:solidFill>
          <a:ln/>
        </p:spPr>
      </p:sp>
      <p:sp>
        <p:nvSpPr>
          <p:cNvPr id="65" name="Shape 55"/>
          <p:cNvSpPr/>
          <p:nvPr/>
        </p:nvSpPr>
        <p:spPr>
          <a:xfrm>
            <a:off x="9655731" y="6304478"/>
            <a:ext cx="4387691" cy="60960"/>
          </a:xfrm>
          <a:prstGeom prst="roundRect">
            <a:avLst>
              <a:gd name="adj" fmla="val 361022"/>
            </a:avLst>
          </a:prstGeom>
          <a:solidFill>
            <a:srgbClr val="F2B42D"/>
          </a:solidFill>
          <a:ln/>
        </p:spPr>
      </p:sp>
      <p:sp>
        <p:nvSpPr>
          <p:cNvPr id="66" name="Shape 56"/>
          <p:cNvSpPr/>
          <p:nvPr/>
        </p:nvSpPr>
        <p:spPr>
          <a:xfrm>
            <a:off x="11629549" y="6099691"/>
            <a:ext cx="440055" cy="440055"/>
          </a:xfrm>
          <a:prstGeom prst="roundRect">
            <a:avLst>
              <a:gd name="adj" fmla="val 207792"/>
            </a:avLst>
          </a:prstGeom>
          <a:solidFill>
            <a:srgbClr val="F2B42D"/>
          </a:solidFill>
          <a:ln/>
        </p:spPr>
      </p:sp>
      <p:pic>
        <p:nvPicPr>
          <p:cNvPr id="67" name="Image 8" descr="preencoded.png"/>
          <p:cNvPicPr>
            <a:picLocks noChangeAspect="1"/>
          </p:cNvPicPr>
          <p:nvPr/>
        </p:nvPicPr>
        <p:blipFill>
          <a:blip r:embed="rId11"/>
          <a:stretch>
            <a:fillRect/>
          </a:stretch>
        </p:blipFill>
        <p:spPr>
          <a:xfrm>
            <a:off x="11761589" y="6209705"/>
            <a:ext cx="175974" cy="220028"/>
          </a:xfrm>
          <a:prstGeom prst="rect">
            <a:avLst/>
          </a:prstGeom>
        </p:spPr>
      </p:pic>
      <p:sp>
        <p:nvSpPr>
          <p:cNvPr id="68" name="Text 57"/>
          <p:cNvSpPr/>
          <p:nvPr/>
        </p:nvSpPr>
        <p:spPr>
          <a:xfrm>
            <a:off x="9817656" y="6686431"/>
            <a:ext cx="2175034" cy="215741"/>
          </a:xfrm>
          <a:prstGeom prst="rect">
            <a:avLst/>
          </a:prstGeom>
          <a:noFill/>
          <a:ln/>
        </p:spPr>
        <p:txBody>
          <a:bodyPr wrap="none" lIns="0" tIns="0" rIns="0" bIns="0" rtlCol="0" anchor="t"/>
          <a:lstStyle/>
          <a:p>
            <a:pPr marL="0" indent="0" algn="l">
              <a:lnSpc>
                <a:spcPts val="1650"/>
              </a:lnSpc>
              <a:buNone/>
            </a:pPr>
            <a:r>
              <a:rPr lang="en-US" sz="1350" dirty="0">
                <a:solidFill>
                  <a:srgbClr val="FFFFFF"/>
                </a:solidFill>
                <a:latin typeface="Nunito Semi Bold" pitchFamily="34" charset="0"/>
                <a:ea typeface="Nunito Semi Bold" pitchFamily="34" charset="-122"/>
                <a:cs typeface="Nunito Semi Bold" pitchFamily="34" charset="-120"/>
              </a:rPr>
              <a:t>Información y Herramientas</a:t>
            </a:r>
            <a:endParaRPr lang="en-US" sz="1350" dirty="0"/>
          </a:p>
        </p:txBody>
      </p:sp>
      <p:sp>
        <p:nvSpPr>
          <p:cNvPr id="69" name="Text 58"/>
          <p:cNvSpPr/>
          <p:nvPr/>
        </p:nvSpPr>
        <p:spPr>
          <a:xfrm>
            <a:off x="9817656" y="6990159"/>
            <a:ext cx="4063841" cy="234672"/>
          </a:xfrm>
          <a:prstGeom prst="rect">
            <a:avLst/>
          </a:prstGeom>
          <a:noFill/>
          <a:ln/>
        </p:spPr>
        <p:txBody>
          <a:bodyPr wrap="none" lIns="0" tIns="0" rIns="0" bIns="0" rtlCol="0" anchor="t"/>
          <a:lstStyle/>
          <a:p>
            <a:pPr marL="0" indent="0" algn="l">
              <a:lnSpc>
                <a:spcPts val="1800"/>
              </a:lnSpc>
              <a:buNone/>
            </a:pPr>
            <a:r>
              <a:rPr lang="en-US" sz="1150" b="1" dirty="0">
                <a:solidFill>
                  <a:srgbClr val="FFFFFF"/>
                </a:solidFill>
                <a:latin typeface="PT Sans" pitchFamily="34" charset="0"/>
                <a:ea typeface="PT Sans" pitchFamily="34" charset="-122"/>
                <a:cs typeface="PT Sans" pitchFamily="34" charset="-120"/>
              </a:rPr>
              <a:t>Rol:</a:t>
            </a:r>
            <a:r>
              <a:rPr lang="en-US" sz="1150" dirty="0">
                <a:solidFill>
                  <a:srgbClr val="FFFFFF"/>
                </a:solidFill>
                <a:latin typeface="PT Sans" pitchFamily="34" charset="0"/>
                <a:ea typeface="PT Sans" pitchFamily="34" charset="-122"/>
                <a:cs typeface="PT Sans" pitchFamily="34" charset="-120"/>
              </a:rPr>
              <a:t> Sistemas de seguimiento, BI, repositorios.</a:t>
            </a:r>
            <a:endParaRPr lang="en-US" sz="1150" dirty="0"/>
          </a:p>
        </p:txBody>
      </p:sp>
      <p:sp>
        <p:nvSpPr>
          <p:cNvPr id="70" name="Text 59"/>
          <p:cNvSpPr/>
          <p:nvPr/>
        </p:nvSpPr>
        <p:spPr>
          <a:xfrm>
            <a:off x="9817656" y="7312819"/>
            <a:ext cx="4063841" cy="234672"/>
          </a:xfrm>
          <a:prstGeom prst="rect">
            <a:avLst/>
          </a:prstGeom>
          <a:noFill/>
          <a:ln/>
        </p:spPr>
        <p:txBody>
          <a:bodyPr wrap="none" lIns="0" tIns="0" rIns="0" bIns="0" rtlCol="0" anchor="t"/>
          <a:lstStyle/>
          <a:p>
            <a:pPr marL="0" indent="0" algn="l">
              <a:lnSpc>
                <a:spcPts val="1800"/>
              </a:lnSpc>
              <a:buNone/>
            </a:pPr>
            <a:r>
              <a:rPr lang="en-US" sz="1150" b="1" dirty="0">
                <a:solidFill>
                  <a:srgbClr val="FFFFFF"/>
                </a:solidFill>
                <a:latin typeface="PT Sans" pitchFamily="34" charset="0"/>
                <a:ea typeface="PT Sans" pitchFamily="34" charset="-122"/>
                <a:cs typeface="PT Sans" pitchFamily="34" charset="-120"/>
              </a:rPr>
              <a:t>Artefactos:</a:t>
            </a:r>
            <a:r>
              <a:rPr lang="en-US" sz="1150" dirty="0">
                <a:solidFill>
                  <a:srgbClr val="FFFFFF"/>
                </a:solidFill>
                <a:latin typeface="PT Sans" pitchFamily="34" charset="0"/>
                <a:ea typeface="PT Sans" pitchFamily="34" charset="-122"/>
                <a:cs typeface="PT Sans" pitchFamily="34" charset="-120"/>
              </a:rPr>
              <a:t> Herramienta EPM, dashboards, lecciones aprendidas.</a:t>
            </a:r>
            <a:endParaRPr lang="en-US" sz="1150" dirty="0"/>
          </a:p>
        </p:txBody>
      </p: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amask">
  <a:themeElements>
    <a:clrScheme name="Damask">
      <a:dk1>
        <a:sysClr val="windowText" lastClr="000000"/>
      </a:dk1>
      <a:lt1>
        <a:sysClr val="window" lastClr="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Damask">
      <a:majorFont>
        <a:latin typeface="Bookman Old Style" panose="02050604050505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name="Damask" id="{F9A299A0-33D0-4E0F-9F3F-7163E3744208}" vid="{746EEEEA-FB6A-406B-B510-531588D54811}"/>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Damasco</Template>
  <TotalTime>0</TotalTime>
  <Words>691</Words>
  <Application>Microsoft Office PowerPoint</Application>
  <PresentationFormat>Personalizado</PresentationFormat>
  <Paragraphs>75</Paragraphs>
  <Slides>3</Slides>
  <Notes>3</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3</vt:i4>
      </vt:variant>
    </vt:vector>
  </HeadingPairs>
  <TitlesOfParts>
    <vt:vector size="10" baseType="lpstr">
      <vt:lpstr>Arial</vt:lpstr>
      <vt:lpstr>Bookman Old Style</vt:lpstr>
      <vt:lpstr>PT Sans</vt:lpstr>
      <vt:lpstr>Rockwell</vt:lpstr>
      <vt:lpstr>Nunito Light</vt:lpstr>
      <vt:lpstr>Nunito Semi Bold</vt:lpstr>
      <vt:lpstr>Damask</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Andres</cp:lastModifiedBy>
  <cp:revision>2</cp:revision>
  <dcterms:created xsi:type="dcterms:W3CDTF">2025-09-05T17:51:17Z</dcterms:created>
  <dcterms:modified xsi:type="dcterms:W3CDTF">2025-09-05T17:59:31Z</dcterms:modified>
</cp:coreProperties>
</file>